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bookmarkIdSeed="2">
  <p:sldMasterIdLst>
    <p:sldMasterId id="2147483648" r:id="rId1"/>
  </p:sldMasterIdLst>
  <p:notesMasterIdLst>
    <p:notesMasterId r:id="rId26"/>
  </p:notesMasterIdLst>
  <p:handoutMasterIdLst>
    <p:handoutMasterId r:id="rId27"/>
  </p:handoutMasterIdLst>
  <p:sldIdLst>
    <p:sldId id="266" r:id="rId2"/>
    <p:sldId id="277" r:id="rId3"/>
    <p:sldId id="278" r:id="rId4"/>
    <p:sldId id="268" r:id="rId5"/>
    <p:sldId id="288" r:id="rId6"/>
    <p:sldId id="280" r:id="rId7"/>
    <p:sldId id="281" r:id="rId8"/>
    <p:sldId id="282" r:id="rId9"/>
    <p:sldId id="283" r:id="rId10"/>
    <p:sldId id="289" r:id="rId11"/>
    <p:sldId id="285" r:id="rId12"/>
    <p:sldId id="290" r:id="rId13"/>
    <p:sldId id="295" r:id="rId14"/>
    <p:sldId id="300" r:id="rId15"/>
    <p:sldId id="298" r:id="rId16"/>
    <p:sldId id="299" r:id="rId17"/>
    <p:sldId id="296" r:id="rId18"/>
    <p:sldId id="291" r:id="rId19"/>
    <p:sldId id="292" r:id="rId20"/>
    <p:sldId id="297" r:id="rId21"/>
    <p:sldId id="293" r:id="rId22"/>
    <p:sldId id="272" r:id="rId23"/>
    <p:sldId id="294" r:id="rId24"/>
    <p:sldId id="301" r:id="rId25"/>
  </p:sldIdLst>
  <p:sldSz cx="9144000" cy="6858000" type="screen4x3"/>
  <p:notesSz cx="6858000" cy="9144000"/>
  <p:defaultTextStyle>
    <a:lvl1pPr marL="0" algn="l" rtl="0" latinLnBrk="0">
      <a:defRPr lang="tr-TR" sz="1800" kern="1200">
        <a:solidFill>
          <a:schemeClr val="tx1"/>
        </a:solidFill>
        <a:latin typeface="+mn-lt"/>
        <a:ea typeface="+mn-ea"/>
        <a:cs typeface="+mn-cs"/>
      </a:defRPr>
    </a:lvl1pPr>
    <a:lvl2pPr marL="457200" algn="l" rtl="0" latinLnBrk="0">
      <a:defRPr lang="tr-TR" sz="1800" kern="1200">
        <a:solidFill>
          <a:schemeClr val="tx1"/>
        </a:solidFill>
        <a:latin typeface="+mn-lt"/>
        <a:ea typeface="+mn-ea"/>
        <a:cs typeface="+mn-cs"/>
      </a:defRPr>
    </a:lvl2pPr>
    <a:lvl3pPr marL="914400" algn="l" rtl="0" latinLnBrk="0">
      <a:defRPr lang="tr-TR" sz="1800" kern="1200">
        <a:solidFill>
          <a:schemeClr val="tx1"/>
        </a:solidFill>
        <a:latin typeface="+mn-lt"/>
        <a:ea typeface="+mn-ea"/>
        <a:cs typeface="+mn-cs"/>
      </a:defRPr>
    </a:lvl3pPr>
    <a:lvl4pPr marL="1371600" algn="l" rtl="0" latinLnBrk="0">
      <a:defRPr lang="tr-TR" sz="1800" kern="1200">
        <a:solidFill>
          <a:schemeClr val="tx1"/>
        </a:solidFill>
        <a:latin typeface="+mn-lt"/>
        <a:ea typeface="+mn-ea"/>
        <a:cs typeface="+mn-cs"/>
      </a:defRPr>
    </a:lvl4pPr>
    <a:lvl5pPr marL="1828800" algn="l" rtl="0" latinLnBrk="0">
      <a:defRPr lang="tr-TR" sz="1800" kern="1200">
        <a:solidFill>
          <a:schemeClr val="tx1"/>
        </a:solidFill>
        <a:latin typeface="+mn-lt"/>
        <a:ea typeface="+mn-ea"/>
        <a:cs typeface="+mn-cs"/>
      </a:defRPr>
    </a:lvl5pPr>
    <a:lvl6pPr marL="2286000" algn="l" rtl="0" latinLnBrk="0">
      <a:defRPr lang="tr-TR" sz="1800" kern="1200">
        <a:solidFill>
          <a:schemeClr val="tx1"/>
        </a:solidFill>
        <a:latin typeface="+mn-lt"/>
        <a:ea typeface="+mn-ea"/>
        <a:cs typeface="+mn-cs"/>
      </a:defRPr>
    </a:lvl6pPr>
    <a:lvl7pPr marL="2743200" algn="l" rtl="0" latinLnBrk="0">
      <a:defRPr lang="tr-TR" sz="1800" kern="1200">
        <a:solidFill>
          <a:schemeClr val="tx1"/>
        </a:solidFill>
        <a:latin typeface="+mn-lt"/>
        <a:ea typeface="+mn-ea"/>
        <a:cs typeface="+mn-cs"/>
      </a:defRPr>
    </a:lvl7pPr>
    <a:lvl8pPr marL="3200400" algn="l" rtl="0" latinLnBrk="0">
      <a:defRPr lang="tr-TR" sz="1800" kern="1200">
        <a:solidFill>
          <a:schemeClr val="tx1"/>
        </a:solidFill>
        <a:latin typeface="+mn-lt"/>
        <a:ea typeface="+mn-ea"/>
        <a:cs typeface="+mn-cs"/>
      </a:defRPr>
    </a:lvl8pPr>
    <a:lvl9pPr marL="3657600" algn="l" rtl="0" latinLnBrk="0">
      <a:defRPr lang="tr-TR" sz="1800" kern="1200">
        <a:solidFill>
          <a:schemeClr val="tx1"/>
        </a:solidFill>
        <a:latin typeface="+mn-lt"/>
        <a:ea typeface="+mn-ea"/>
        <a:cs typeface="+mn-cs"/>
      </a:defRPr>
    </a:lvl9pPr>
    <a:extLst/>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21" autoAdjust="0"/>
    <p:restoredTop sz="94660"/>
  </p:normalViewPr>
  <p:slideViewPr>
    <p:cSldViewPr>
      <p:cViewPr varScale="1">
        <p:scale>
          <a:sx n="85" d="100"/>
          <a:sy n="85" d="100"/>
        </p:scale>
        <p:origin x="-936"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latinLnBrk="0">
              <a:defRPr lang="tr-TR" sz="1200"/>
            </a:lvl1pPr>
            <a:extLst/>
          </a:lstStyle>
          <a:p>
            <a:endParaRPr lang="tr-TR"/>
          </a:p>
        </p:txBody>
      </p:sp>
      <p:sp>
        <p:nvSpPr>
          <p:cNvPr id="3" name="Rectangle 3"/>
          <p:cNvSpPr>
            <a:spLocks noGrp="1"/>
          </p:cNvSpPr>
          <p:nvPr>
            <p:ph type="dt" sz="quarter" idx="1"/>
          </p:nvPr>
        </p:nvSpPr>
        <p:spPr>
          <a:xfrm>
            <a:off x="3884613" y="0"/>
            <a:ext cx="2971800" cy="457200"/>
          </a:xfrm>
          <a:prstGeom prst="rect">
            <a:avLst/>
          </a:prstGeom>
        </p:spPr>
        <p:txBody>
          <a:bodyPr vert="horz" rtlCol="0"/>
          <a:lstStyle>
            <a:lvl1pPr algn="r" latinLnBrk="0">
              <a:defRPr lang="tr-TR" sz="1200"/>
            </a:lvl1pPr>
            <a:extLst/>
          </a:lstStyle>
          <a:p>
            <a:fld id="{6E7D018D-748F-47BF-843A-40349A141CAC}" type="datetimeFigureOut">
              <a:rPr lang="tr-TR" smtClean="0"/>
              <a:pPr/>
              <a:t>10.05.2010</a:t>
            </a:fld>
            <a:endParaRPr lang="tr-TR"/>
          </a:p>
        </p:txBody>
      </p:sp>
      <p:sp>
        <p:nvSpPr>
          <p:cNvPr id="4" name="Rectangle 4"/>
          <p:cNvSpPr>
            <a:spLocks noGrp="1"/>
          </p:cNvSpPr>
          <p:nvPr>
            <p:ph type="ftr" sz="quarter" idx="2"/>
          </p:nvPr>
        </p:nvSpPr>
        <p:spPr>
          <a:xfrm>
            <a:off x="0" y="8685213"/>
            <a:ext cx="2971800" cy="457200"/>
          </a:xfrm>
          <a:prstGeom prst="rect">
            <a:avLst/>
          </a:prstGeom>
        </p:spPr>
        <p:txBody>
          <a:bodyPr vert="horz" rtlCol="0" anchor="b"/>
          <a:lstStyle>
            <a:lvl1pPr algn="l" latinLnBrk="0">
              <a:defRPr lang="tr-TR" sz="1200"/>
            </a:lvl1pPr>
            <a:extLst/>
          </a:lstStyle>
          <a:p>
            <a:endParaRPr lang="tr-TR"/>
          </a:p>
        </p:txBody>
      </p:sp>
      <p:sp>
        <p:nvSpPr>
          <p:cNvPr id="5" name="Rectangle 5"/>
          <p:cNvSpPr>
            <a:spLocks noGrp="1"/>
          </p:cNvSpPr>
          <p:nvPr>
            <p:ph type="sldNum" sz="quarter" idx="3"/>
          </p:nvPr>
        </p:nvSpPr>
        <p:spPr>
          <a:xfrm>
            <a:off x="3884613" y="8685213"/>
            <a:ext cx="2971800" cy="457200"/>
          </a:xfrm>
          <a:prstGeom prst="rect">
            <a:avLst/>
          </a:prstGeom>
        </p:spPr>
        <p:txBody>
          <a:bodyPr vert="horz" rtlCol="0" anchor="b"/>
          <a:lstStyle>
            <a:lvl1pPr algn="r" latinLnBrk="0">
              <a:defRPr lang="tr-TR" sz="1200"/>
            </a:lvl1pPr>
            <a:extLst/>
          </a:lstStyle>
          <a:p>
            <a:fld id="{04AC5213-BACC-41AB-9B61-B40CF6C5296E}"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latinLnBrk="0">
              <a:defRPr lang="tr-TR" sz="1200"/>
            </a:lvl1pPr>
            <a:extLst/>
          </a:lstStyle>
          <a:p>
            <a:endParaRPr lang="tr-TR"/>
          </a:p>
        </p:txBody>
      </p:sp>
      <p:sp>
        <p:nvSpPr>
          <p:cNvPr id="3" name="Rectangle 3"/>
          <p:cNvSpPr>
            <a:spLocks noGrp="1"/>
          </p:cNvSpPr>
          <p:nvPr>
            <p:ph type="dt" idx="1"/>
          </p:nvPr>
        </p:nvSpPr>
        <p:spPr>
          <a:xfrm>
            <a:off x="3884613" y="0"/>
            <a:ext cx="2971800" cy="457200"/>
          </a:xfrm>
          <a:prstGeom prst="rect">
            <a:avLst/>
          </a:prstGeom>
        </p:spPr>
        <p:txBody>
          <a:bodyPr vert="horz" rtlCol="0"/>
          <a:lstStyle>
            <a:lvl1pPr algn="r" latinLnBrk="0">
              <a:defRPr lang="tr-TR" sz="1200"/>
            </a:lvl1pPr>
            <a:extLst/>
          </a:lstStyle>
          <a:p>
            <a:fld id="{23E9B8FB-2ABD-42C9-A6DA-A6789EAF441D}" type="datetimeFigureOut">
              <a:rPr/>
              <a:pPr/>
              <a:t>30.06.2006</a:t>
            </a:fld>
            <a:endParaRPr lang="tr-TR"/>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extLst/>
          </a:lstStyle>
          <a:p>
            <a:endParaRPr lang="tr-TR"/>
          </a:p>
        </p:txBody>
      </p:sp>
      <p:sp>
        <p:nvSpPr>
          <p:cNvPr id="5" name="Rectangle 5"/>
          <p:cNvSpPr>
            <a:spLocks noGrp="1"/>
          </p:cNvSpPr>
          <p:nvPr>
            <p:ph type="body" sz="quarter" idx="3"/>
          </p:nvPr>
        </p:nvSpPr>
        <p:spPr>
          <a:xfrm>
            <a:off x="685800" y="4343400"/>
            <a:ext cx="5486400" cy="4114800"/>
          </a:xfrm>
          <a:prstGeom prst="rect">
            <a:avLst/>
          </a:prstGeom>
        </p:spPr>
        <p:txBody>
          <a:bodyPr vert="horz" rtlCol="0">
            <a:normAutofit/>
          </a:bodyPr>
          <a:lstStyle>
            <a:extLst/>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Rectangle 6"/>
          <p:cNvSpPr>
            <a:spLocks noGrp="1"/>
          </p:cNvSpPr>
          <p:nvPr>
            <p:ph type="ftr" sz="quarter" idx="4"/>
          </p:nvPr>
        </p:nvSpPr>
        <p:spPr>
          <a:xfrm>
            <a:off x="0" y="8685213"/>
            <a:ext cx="2971800" cy="457200"/>
          </a:xfrm>
          <a:prstGeom prst="rect">
            <a:avLst/>
          </a:prstGeom>
        </p:spPr>
        <p:txBody>
          <a:bodyPr vert="horz" rtlCol="0" anchor="b"/>
          <a:lstStyle>
            <a:lvl1pPr algn="l" latinLnBrk="0">
              <a:defRPr lang="tr-TR" sz="1200"/>
            </a:lvl1pPr>
            <a:extLst/>
          </a:lstStyle>
          <a:p>
            <a:endParaRPr lang="tr-TR"/>
          </a:p>
        </p:txBody>
      </p:sp>
      <p:sp>
        <p:nvSpPr>
          <p:cNvPr id="7" name="Rectangle 7"/>
          <p:cNvSpPr>
            <a:spLocks noGrp="1"/>
          </p:cNvSpPr>
          <p:nvPr>
            <p:ph type="sldNum" sz="quarter" idx="5"/>
          </p:nvPr>
        </p:nvSpPr>
        <p:spPr>
          <a:xfrm>
            <a:off x="3884613" y="8685213"/>
            <a:ext cx="2971800" cy="457200"/>
          </a:xfrm>
          <a:prstGeom prst="rect">
            <a:avLst/>
          </a:prstGeom>
        </p:spPr>
        <p:txBody>
          <a:bodyPr vert="horz" rtlCol="0" anchor="b"/>
          <a:lstStyle>
            <a:lvl1pPr algn="r" latinLnBrk="0">
              <a:defRPr lang="tr-TR" sz="1200"/>
            </a:lvl1pPr>
            <a:extLst/>
          </a:lstStyle>
          <a:p>
            <a:fld id="{BE2A7042-DEED-4AA1-9E89-4A16B2572577}" type="slidenum">
              <a:rPr/>
              <a:pPr/>
              <a:t>‹#›</a:t>
            </a:fld>
            <a:endParaRPr lang="tr-TR"/>
          </a:p>
        </p:txBody>
      </p:sp>
    </p:spTree>
  </p:cSld>
  <p:clrMap bg1="lt1" tx1="dk1" bg2="lt2" tx2="dk2" accent1="accent1" accent2="accent2" accent3="accent3" accent4="accent4" accent5="accent5" accent6="accent6" hlink="hlink" folHlink="folHlink"/>
  <p:notesStyle>
    <a:lvl1pPr marL="0" algn="l" rtl="0" latinLnBrk="0">
      <a:defRPr lang="tr-TR" sz="1200" kern="1200">
        <a:solidFill>
          <a:schemeClr val="tx1"/>
        </a:solidFill>
        <a:latin typeface="+mn-lt"/>
        <a:ea typeface="+mn-ea"/>
        <a:cs typeface="+mn-cs"/>
      </a:defRPr>
    </a:lvl1pPr>
    <a:lvl2pPr marL="457200" algn="l" rtl="0" latinLnBrk="0">
      <a:defRPr lang="tr-TR" sz="1200" kern="1200">
        <a:solidFill>
          <a:schemeClr val="tx1"/>
        </a:solidFill>
        <a:latin typeface="+mn-lt"/>
        <a:ea typeface="+mn-ea"/>
        <a:cs typeface="+mn-cs"/>
      </a:defRPr>
    </a:lvl2pPr>
    <a:lvl3pPr marL="914400" algn="l" rtl="0" latinLnBrk="0">
      <a:defRPr lang="tr-TR" sz="1200" kern="1200">
        <a:solidFill>
          <a:schemeClr val="tx1"/>
        </a:solidFill>
        <a:latin typeface="+mn-lt"/>
        <a:ea typeface="+mn-ea"/>
        <a:cs typeface="+mn-cs"/>
      </a:defRPr>
    </a:lvl3pPr>
    <a:lvl4pPr marL="1371600" algn="l" rtl="0" latinLnBrk="0">
      <a:defRPr lang="tr-TR" sz="1200" kern="1200">
        <a:solidFill>
          <a:schemeClr val="tx1"/>
        </a:solidFill>
        <a:latin typeface="+mn-lt"/>
        <a:ea typeface="+mn-ea"/>
        <a:cs typeface="+mn-cs"/>
      </a:defRPr>
    </a:lvl4pPr>
    <a:lvl5pPr marL="1828800" algn="l" rtl="0" latinLnBrk="0">
      <a:defRPr lang="tr-TR" sz="1200" kern="1200">
        <a:solidFill>
          <a:schemeClr val="tx1"/>
        </a:solidFill>
        <a:latin typeface="+mn-lt"/>
        <a:ea typeface="+mn-ea"/>
        <a:cs typeface="+mn-cs"/>
      </a:defRPr>
    </a:lvl5pPr>
    <a:lvl6pPr marL="2286000" algn="l" rtl="0" latinLnBrk="0">
      <a:defRPr lang="tr-TR" sz="1200" kern="1200">
        <a:solidFill>
          <a:schemeClr val="tx1"/>
        </a:solidFill>
        <a:latin typeface="+mn-lt"/>
        <a:ea typeface="+mn-ea"/>
        <a:cs typeface="+mn-cs"/>
      </a:defRPr>
    </a:lvl6pPr>
    <a:lvl7pPr marL="2743200" algn="l" rtl="0" latinLnBrk="0">
      <a:defRPr lang="tr-TR" sz="1200" kern="1200">
        <a:solidFill>
          <a:schemeClr val="tx1"/>
        </a:solidFill>
        <a:latin typeface="+mn-lt"/>
        <a:ea typeface="+mn-ea"/>
        <a:cs typeface="+mn-cs"/>
      </a:defRPr>
    </a:lvl7pPr>
    <a:lvl8pPr marL="3200400" algn="l" rtl="0" latinLnBrk="0">
      <a:defRPr lang="tr-TR" sz="1200" kern="1200">
        <a:solidFill>
          <a:schemeClr val="tx1"/>
        </a:solidFill>
        <a:latin typeface="+mn-lt"/>
        <a:ea typeface="+mn-ea"/>
        <a:cs typeface="+mn-cs"/>
      </a:defRPr>
    </a:lvl8pPr>
    <a:lvl9pPr marL="3657600" algn="l" rtl="0" latinLnBrk="0">
      <a:defRPr lang="tr-T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BE2A7042-DEED-4AA1-9E89-4A16B2572577}" type="slidenum">
              <a:rPr lang="tr-TR" smtClean="0"/>
              <a:pPr/>
              <a:t>1</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BE2A7042-DEED-4AA1-9E89-4A16B2572577}" type="slidenum">
              <a:rPr lang="tr-TR" smtClean="0"/>
              <a:pPr/>
              <a:t>4</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a:p>
        </p:txBody>
      </p:sp>
      <p:sp>
        <p:nvSpPr>
          <p:cNvPr id="4" name="Rectangle 4"/>
          <p:cNvSpPr>
            <a:spLocks noGrp="1"/>
          </p:cNvSpPr>
          <p:nvPr>
            <p:ph type="sldNum" sz="quarter" idx="10"/>
          </p:nvPr>
        </p:nvSpPr>
        <p:spPr/>
        <p:txBody>
          <a:bodyPr/>
          <a:lstStyle>
            <a:extLst/>
          </a:lstStyle>
          <a:p>
            <a:fld id="{BE2A7042-DEED-4AA1-9E89-4A16B2572577}" type="slidenum">
              <a:rPr lang="tr-TR" smtClean="0"/>
              <a:pPr/>
              <a:t>13</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a:p>
        </p:txBody>
      </p:sp>
      <p:sp>
        <p:nvSpPr>
          <p:cNvPr id="4" name="Rectangle 4"/>
          <p:cNvSpPr>
            <a:spLocks noGrp="1"/>
          </p:cNvSpPr>
          <p:nvPr>
            <p:ph type="sldNum" sz="quarter" idx="10"/>
          </p:nvPr>
        </p:nvSpPr>
        <p:spPr/>
        <p:txBody>
          <a:bodyPr/>
          <a:lstStyle>
            <a:extLst/>
          </a:lstStyle>
          <a:p>
            <a:fld id="{BE2A7042-DEED-4AA1-9E89-4A16B2572577}" type="slidenum">
              <a:rPr lang="tr-TR" smtClean="0"/>
              <a:pPr/>
              <a:t>14</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a:p>
        </p:txBody>
      </p:sp>
      <p:sp>
        <p:nvSpPr>
          <p:cNvPr id="4" name="Rectangle 4"/>
          <p:cNvSpPr>
            <a:spLocks noGrp="1"/>
          </p:cNvSpPr>
          <p:nvPr>
            <p:ph type="sldNum" sz="quarter" idx="10"/>
          </p:nvPr>
        </p:nvSpPr>
        <p:spPr/>
        <p:txBody>
          <a:bodyPr/>
          <a:lstStyle>
            <a:extLst/>
          </a:lstStyle>
          <a:p>
            <a:fld id="{BE2A7042-DEED-4AA1-9E89-4A16B2572577}" type="slidenum">
              <a:rPr lang="tr-TR" smtClean="0"/>
              <a:pPr/>
              <a:t>15</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a:p>
        </p:txBody>
      </p:sp>
      <p:sp>
        <p:nvSpPr>
          <p:cNvPr id="4" name="Rectangle 4"/>
          <p:cNvSpPr>
            <a:spLocks noGrp="1"/>
          </p:cNvSpPr>
          <p:nvPr>
            <p:ph type="sldNum" sz="quarter" idx="10"/>
          </p:nvPr>
        </p:nvSpPr>
        <p:spPr/>
        <p:txBody>
          <a:bodyPr/>
          <a:lstStyle>
            <a:extLst/>
          </a:lstStyle>
          <a:p>
            <a:fld id="{BE2A7042-DEED-4AA1-9E89-4A16B2572577}" type="slidenum">
              <a:rPr lang="tr-TR" smtClean="0"/>
              <a:pPr/>
              <a:t>16</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a:p>
        </p:txBody>
      </p:sp>
      <p:sp>
        <p:nvSpPr>
          <p:cNvPr id="4" name="Rectangle 4"/>
          <p:cNvSpPr>
            <a:spLocks noGrp="1"/>
          </p:cNvSpPr>
          <p:nvPr>
            <p:ph type="sldNum" sz="quarter" idx="10"/>
          </p:nvPr>
        </p:nvSpPr>
        <p:spPr/>
        <p:txBody>
          <a:bodyPr/>
          <a:lstStyle>
            <a:extLst/>
          </a:lstStyle>
          <a:p>
            <a:fld id="{BE2A7042-DEED-4AA1-9E89-4A16B2572577}" type="slidenum">
              <a:rPr lang="tr-TR" smtClean="0"/>
              <a:pPr/>
              <a:t>17</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a:p>
        </p:txBody>
      </p:sp>
      <p:sp>
        <p:nvSpPr>
          <p:cNvPr id="4" name="Rectangle 4"/>
          <p:cNvSpPr>
            <a:spLocks noGrp="1"/>
          </p:cNvSpPr>
          <p:nvPr>
            <p:ph type="sldNum" sz="quarter" idx="10"/>
          </p:nvPr>
        </p:nvSpPr>
        <p:spPr/>
        <p:txBody>
          <a:bodyPr/>
          <a:lstStyle>
            <a:extLst/>
          </a:lstStyle>
          <a:p>
            <a:fld id="{BE2A7042-DEED-4AA1-9E89-4A16B2572577}" type="slidenum">
              <a:rPr lang="tr-TR" smtClean="0"/>
              <a:pPr/>
              <a:t>20</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tr-TR"/>
          </a:p>
        </p:txBody>
      </p:sp>
      <p:sp>
        <p:nvSpPr>
          <p:cNvPr id="4" name="Rectangle 4"/>
          <p:cNvSpPr>
            <a:spLocks noGrp="1"/>
          </p:cNvSpPr>
          <p:nvPr>
            <p:ph type="sldNum" sz="quarter" idx="10"/>
          </p:nvPr>
        </p:nvSpPr>
        <p:spPr/>
        <p:txBody>
          <a:bodyPr/>
          <a:lstStyle>
            <a:extLst/>
          </a:lstStyle>
          <a:p>
            <a:fld id="{BE2A7042-DEED-4AA1-9E89-4A16B2572577}" type="slidenum">
              <a:rPr lang="tr-TR" smtClean="0"/>
              <a:pPr/>
              <a:t>22</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Albüm Kapağı">
    <p:spTree>
      <p:nvGrpSpPr>
        <p:cNvPr id="1" name=""/>
        <p:cNvGrpSpPr/>
        <p:nvPr/>
      </p:nvGrpSpPr>
      <p:grpSpPr>
        <a:xfrm>
          <a:off x="0" y="0"/>
          <a:ext cx="0" cy="0"/>
          <a:chOff x="0" y="0"/>
          <a:chExt cx="0" cy="0"/>
        </a:xfrm>
      </p:grpSpPr>
      <p:sp>
        <p:nvSpPr>
          <p:cNvPr id="10" name="Rectangle 9"/>
          <p:cNvSpPr/>
          <p:nvPr userDrawn="1"/>
        </p:nvSpPr>
        <p:spPr>
          <a:xfrm>
            <a:off x="7162800" y="137160"/>
            <a:ext cx="228600" cy="52578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tr-TR"/>
          </a:p>
        </p:txBody>
      </p:sp>
      <p:sp>
        <p:nvSpPr>
          <p:cNvPr id="15" name="Rectangle 14"/>
          <p:cNvSpPr/>
          <p:nvPr userDrawn="1"/>
        </p:nvSpPr>
        <p:spPr>
          <a:xfrm>
            <a:off x="7467600" y="133350"/>
            <a:ext cx="1447800" cy="5257800"/>
          </a:xfrm>
          <a:prstGeom prst="rect">
            <a:avLst/>
          </a:prstGeom>
          <a:solidFill>
            <a:schemeClr val="accent3"/>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kumimoji="0" lang="tr-TR"/>
          </a:p>
        </p:txBody>
      </p:sp>
      <p:sp>
        <p:nvSpPr>
          <p:cNvPr id="31" name="Text Placeholder 30"/>
          <p:cNvSpPr>
            <a:spLocks noGrp="1"/>
          </p:cNvSpPr>
          <p:nvPr>
            <p:ph type="body" sz="quarter" idx="10" hasCustomPrompt="1"/>
          </p:nvPr>
        </p:nvSpPr>
        <p:spPr>
          <a:xfrm>
            <a:off x="228600" y="5467350"/>
            <a:ext cx="8672946" cy="1238250"/>
          </a:xfrm>
          <a:solidFill>
            <a:schemeClr val="accent1"/>
          </a:solidFill>
        </p:spPr>
        <p:txBody>
          <a:bodyPr vert="horz" anchor="ctr">
            <a:noAutofit/>
          </a:bodyPr>
          <a:lstStyle>
            <a:lvl1pPr marL="0" indent="0" algn="l" eaLnBrk="1" latinLnBrk="0" hangingPunct="1">
              <a:buFontTx/>
              <a:buNone/>
              <a:defRPr kumimoji="0" lang="tr-TR" sz="4800" baseline="0">
                <a:solidFill>
                  <a:schemeClr val="bg1"/>
                </a:solidFill>
              </a:defRPr>
            </a:lvl1pPr>
            <a:extLst/>
          </a:lstStyle>
          <a:p>
            <a:pPr lvl="0"/>
            <a:r>
              <a:rPr kumimoji="0" lang="tr-TR"/>
              <a:t>Fotoğraf albümü başlığı eklemek için tıklatın</a:t>
            </a:r>
          </a:p>
        </p:txBody>
      </p:sp>
      <p:sp>
        <p:nvSpPr>
          <p:cNvPr id="12" name="Picture Placeholder 11"/>
          <p:cNvSpPr>
            <a:spLocks noGrp="1"/>
          </p:cNvSpPr>
          <p:nvPr>
            <p:ph type="pic" sz="quarter" idx="11"/>
          </p:nvPr>
        </p:nvSpPr>
        <p:spPr>
          <a:xfrm>
            <a:off x="228600" y="152400"/>
            <a:ext cx="6858000" cy="5239512"/>
          </a:xfrm>
          <a:solidFill>
            <a:schemeClr val="bg1"/>
          </a:solidFill>
          <a:ln w="34925" cap="rnd" cmpd="sng" algn="ctr">
            <a:noFill/>
            <a:prstDash val="solid"/>
          </a:ln>
          <a:effectLst/>
        </p:spPr>
        <p:style>
          <a:lnRef idx="3">
            <a:schemeClr val="lt1"/>
          </a:lnRef>
          <a:fillRef idx="1">
            <a:schemeClr val="accent5"/>
          </a:fillRef>
          <a:effectRef idx="1">
            <a:schemeClr val="accent5"/>
          </a:effectRef>
          <a:fontRef idx="minor">
            <a:schemeClr val="lt1"/>
          </a:fontRef>
        </p:style>
        <p:txBody>
          <a:bodyPr vert="horz"/>
          <a:lstStyle>
            <a:lvl1pPr marL="0" indent="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1" name="Rectangle 10"/>
          <p:cNvSpPr>
            <a:spLocks noGrp="1"/>
          </p:cNvSpPr>
          <p:nvPr>
            <p:ph type="dt" sz="half" idx="12"/>
          </p:nvPr>
        </p:nvSpPr>
        <p:spPr/>
        <p:txBody>
          <a:bodyPr/>
          <a:lstStyle>
            <a:extLst/>
          </a:lstStyle>
          <a:p>
            <a:pPr algn="r"/>
            <a:fld id="{9668B50E-0B48-4566-8609-C51CF752A7DF}" type="datetimeFigureOut">
              <a:rPr kumimoji="0" lang="tr-TR">
                <a:solidFill>
                  <a:schemeClr val="bg1"/>
                </a:solidFill>
              </a:rPr>
              <a:pPr algn="r"/>
              <a:t>10.05.2010</a:t>
            </a:fld>
            <a:endParaRPr kumimoji="0" lang="tr-TR"/>
          </a:p>
        </p:txBody>
      </p:sp>
      <p:sp>
        <p:nvSpPr>
          <p:cNvPr id="13" name="Rectangle 12"/>
          <p:cNvSpPr>
            <a:spLocks noGrp="1"/>
          </p:cNvSpPr>
          <p:nvPr>
            <p:ph type="sldNum" sz="quarter" idx="13"/>
          </p:nvPr>
        </p:nvSpPr>
        <p:spPr/>
        <p:txBody>
          <a:bodyPr/>
          <a:lstStyle>
            <a:extLst/>
          </a:lstStyle>
          <a:p>
            <a:fld id="{8A4431D5-1B33-458B-8AFD-CECCB0FA18CB}" type="slidenum">
              <a:rPr kumimoji="0" lang="tr-TR">
                <a:solidFill>
                  <a:schemeClr val="bg1"/>
                </a:solidFill>
              </a:rPr>
              <a:pPr/>
              <a:t>‹#›</a:t>
            </a:fld>
            <a:endParaRPr kumimoji="0" lang="tr-TR"/>
          </a:p>
        </p:txBody>
      </p:sp>
      <p:sp>
        <p:nvSpPr>
          <p:cNvPr id="14" name="Rectangle 13"/>
          <p:cNvSpPr>
            <a:spLocks noGrp="1"/>
          </p:cNvSpPr>
          <p:nvPr>
            <p:ph type="ftr" sz="quarter" idx="14"/>
          </p:nvPr>
        </p:nvSpPr>
        <p:spPr>
          <a:xfrm rot="16200000">
            <a:off x="7296150" y="3698878"/>
            <a:ext cx="2933700" cy="365125"/>
          </a:xfrm>
        </p:spPr>
        <p:txBody>
          <a:bodyPr/>
          <a:lstStyle>
            <a:extLst/>
          </a:lstStyle>
          <a:p>
            <a:endParaRPr kumimoji="0" lang="tr-TR"/>
          </a:p>
        </p:txBody>
      </p:sp>
      <p:sp>
        <p:nvSpPr>
          <p:cNvPr id="18" name="Rectangle 17"/>
          <p:cNvSpPr>
            <a:spLocks noGrp="1"/>
          </p:cNvSpPr>
          <p:nvPr>
            <p:ph type="body" sz="quarter" idx="15" hasCustomPrompt="1"/>
          </p:nvPr>
        </p:nvSpPr>
        <p:spPr>
          <a:xfrm rot="16200000">
            <a:off x="5372100" y="2247900"/>
            <a:ext cx="5181600" cy="990600"/>
          </a:xfrm>
        </p:spPr>
        <p:txBody>
          <a:bodyPr/>
          <a:lstStyle>
            <a:lvl1pPr marL="0" indent="0" algn="r" eaLnBrk="1" latinLnBrk="0" hangingPunct="1">
              <a:buNone/>
              <a:defRPr kumimoji="0" lang="tr-TR" sz="2000">
                <a:solidFill>
                  <a:srgbClr val="FFFFFF"/>
                </a:solidFill>
              </a:defRPr>
            </a:lvl1pPr>
          </a:lstStyle>
          <a:p>
            <a:pPr lvl="0"/>
            <a:r>
              <a:rPr kumimoji="0" lang="tr-TR"/>
              <a:t>Tarihi ve ayrıntıları eklemek için tıklatın</a:t>
            </a:r>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Öğe, Yatay, Açıklama Yazılı">
    <p:spTree>
      <p:nvGrpSpPr>
        <p:cNvPr id="1" name=""/>
        <p:cNvGrpSpPr/>
        <p:nvPr/>
      </p:nvGrpSpPr>
      <p:grpSpPr>
        <a:xfrm>
          <a:off x="0" y="0"/>
          <a:ext cx="0" cy="0"/>
          <a:chOff x="0" y="0"/>
          <a:chExt cx="0" cy="0"/>
        </a:xfrm>
      </p:grpSpPr>
      <p:sp>
        <p:nvSpPr>
          <p:cNvPr id="11" name="Picture Placeholder 10"/>
          <p:cNvSpPr>
            <a:spLocks noGrp="1" noChangeAspect="1"/>
          </p:cNvSpPr>
          <p:nvPr>
            <p:ph type="pic" sz="quarter" idx="11"/>
          </p:nvPr>
        </p:nvSpPr>
        <p:spPr>
          <a:xfrm>
            <a:off x="4343400" y="3352800"/>
            <a:ext cx="3947160" cy="296037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vert="horz">
            <a:normAutofit/>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26" name="Picture Placeholder 25"/>
          <p:cNvSpPr>
            <a:spLocks noGrp="1" noChangeAspect="1"/>
          </p:cNvSpPr>
          <p:nvPr>
            <p:ph type="pic" sz="quarter" idx="12"/>
          </p:nvPr>
        </p:nvSpPr>
        <p:spPr>
          <a:xfrm>
            <a:off x="228600" y="3352800"/>
            <a:ext cx="3947160" cy="296037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vert="horz">
            <a:normAutofit/>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3" name="Picture Placeholder 12"/>
          <p:cNvSpPr>
            <a:spLocks noGrp="1" noChangeAspect="1"/>
          </p:cNvSpPr>
          <p:nvPr>
            <p:ph type="pic" sz="quarter" idx="13"/>
          </p:nvPr>
        </p:nvSpPr>
        <p:spPr>
          <a:xfrm>
            <a:off x="4343400" y="228600"/>
            <a:ext cx="3947160" cy="296037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2" name="Text Placeholder 11"/>
          <p:cNvSpPr>
            <a:spLocks noGrp="1"/>
          </p:cNvSpPr>
          <p:nvPr>
            <p:ph type="body" sz="quarter" idx="14" hasCustomPrompt="1"/>
          </p:nvPr>
        </p:nvSpPr>
        <p:spPr>
          <a:xfrm>
            <a:off x="228600" y="228600"/>
            <a:ext cx="3947160" cy="2960370"/>
          </a:xfrm>
        </p:spPr>
        <p:txBody>
          <a:bodyPr anchor="b" anchorCtr="0"/>
          <a:lstStyle>
            <a:lvl1pPr marL="0" marR="0" indent="0" algn="r" eaLnBrk="1" latinLnBrk="0" hangingPunct="1">
              <a:buFontTx/>
              <a:buNone/>
              <a:defRPr kumimoji="0" lang="tr-TR" sz="2000" i="0"/>
            </a:lvl1pPr>
            <a:extLst/>
          </a:lstStyle>
          <a:p>
            <a:pPr lvl="0"/>
            <a:r>
              <a:rPr kumimoji="0" lang="tr-TR"/>
              <a:t>Başlık eklemek için tıklatın</a:t>
            </a:r>
          </a:p>
        </p:txBody>
      </p:sp>
      <p:sp>
        <p:nvSpPr>
          <p:cNvPr id="6" name="Rectangle 5"/>
          <p:cNvSpPr>
            <a:spLocks noGrp="1"/>
          </p:cNvSpPr>
          <p:nvPr>
            <p:ph type="dt" sz="half" idx="15"/>
          </p:nvPr>
        </p:nvSpPr>
        <p:spPr/>
        <p:txBody>
          <a:bodyPr/>
          <a:lstStyle>
            <a:extLst/>
          </a:lstStyle>
          <a:p>
            <a:pPr algn="r"/>
            <a:fld id="{9668B50E-0B48-4566-8609-C51CF752A7DF}" type="datetimeFigureOut">
              <a:rPr kumimoji="0" lang="tr-TR">
                <a:solidFill>
                  <a:schemeClr val="bg1"/>
                </a:solidFill>
              </a:rPr>
              <a:pPr algn="r"/>
              <a:t>10.05.2010</a:t>
            </a:fld>
            <a:endParaRPr kumimoji="0" lang="tr-TR"/>
          </a:p>
        </p:txBody>
      </p:sp>
      <p:sp>
        <p:nvSpPr>
          <p:cNvPr id="7" name="Rectangle 6"/>
          <p:cNvSpPr>
            <a:spLocks noGrp="1"/>
          </p:cNvSpPr>
          <p:nvPr>
            <p:ph type="sldNum" sz="quarter" idx="16"/>
          </p:nvPr>
        </p:nvSpPr>
        <p:spPr/>
        <p:txBody>
          <a:bodyPr/>
          <a:lstStyle>
            <a:extLst/>
          </a:lstStyle>
          <a:p>
            <a:fld id="{8A4431D5-1B33-458B-8AFD-CECCB0FA18CB}" type="slidenum">
              <a:rPr kumimoji="0" lang="tr-TR">
                <a:solidFill>
                  <a:srgbClr val="FFFFFF"/>
                </a:solidFill>
              </a:rPr>
              <a:pPr/>
              <a:t>‹#›</a:t>
            </a:fld>
            <a:endParaRPr kumimoji="0" lang="tr-TR"/>
          </a:p>
        </p:txBody>
      </p:sp>
      <p:sp>
        <p:nvSpPr>
          <p:cNvPr id="8" name="Rectangle 7"/>
          <p:cNvSpPr>
            <a:spLocks noGrp="1"/>
          </p:cNvSpPr>
          <p:nvPr>
            <p:ph type="ftr" sz="quarter" idx="17"/>
          </p:nvPr>
        </p:nvSpPr>
        <p:spPr/>
        <p:txBody>
          <a:bodyPr/>
          <a:lstStyle>
            <a:extLst/>
          </a:lstStyle>
          <a:p>
            <a:endParaRPr kumimoji="0" lang="tr-T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 Öğe, Karışık">
    <p:spTree>
      <p:nvGrpSpPr>
        <p:cNvPr id="1" name=""/>
        <p:cNvGrpSpPr/>
        <p:nvPr/>
      </p:nvGrpSpPr>
      <p:grpSpPr>
        <a:xfrm>
          <a:off x="0" y="0"/>
          <a:ext cx="0" cy="0"/>
          <a:chOff x="0" y="0"/>
          <a:chExt cx="0" cy="0"/>
        </a:xfrm>
      </p:grpSpPr>
      <p:sp>
        <p:nvSpPr>
          <p:cNvPr id="10" name="Picture Placeholder 9"/>
          <p:cNvSpPr>
            <a:spLocks noGrp="1" noChangeAspect="1"/>
          </p:cNvSpPr>
          <p:nvPr>
            <p:ph type="pic" sz="quarter" idx="11"/>
          </p:nvPr>
        </p:nvSpPr>
        <p:spPr>
          <a:xfrm>
            <a:off x="4648200" y="3124962"/>
            <a:ext cx="3697224" cy="2772918"/>
          </a:xfr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25" name="Picture Placeholder 24"/>
          <p:cNvSpPr>
            <a:spLocks noGrp="1" noChangeAspect="1"/>
          </p:cNvSpPr>
          <p:nvPr>
            <p:ph type="pic" sz="quarter" idx="12"/>
          </p:nvPr>
        </p:nvSpPr>
        <p:spPr>
          <a:xfrm>
            <a:off x="228600" y="228600"/>
            <a:ext cx="4251960" cy="566928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6" name="Picture Placeholder 5"/>
          <p:cNvSpPr>
            <a:spLocks noGrp="1" noChangeAspect="1"/>
          </p:cNvSpPr>
          <p:nvPr>
            <p:ph type="pic" sz="quarter" idx="13"/>
          </p:nvPr>
        </p:nvSpPr>
        <p:spPr>
          <a:xfrm>
            <a:off x="4648200" y="228600"/>
            <a:ext cx="3672840" cy="2754630"/>
          </a:xfr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5" name="Rectangle 4"/>
          <p:cNvSpPr>
            <a:spLocks noGrp="1"/>
          </p:cNvSpPr>
          <p:nvPr>
            <p:ph type="dt" sz="half" idx="14"/>
          </p:nvPr>
        </p:nvSpPr>
        <p:spPr/>
        <p:txBody>
          <a:bodyPr/>
          <a:lstStyle>
            <a:extLst/>
          </a:lstStyle>
          <a:p>
            <a:pPr algn="r"/>
            <a:fld id="{9668B50E-0B48-4566-8609-C51CF752A7DF}" type="datetimeFigureOut">
              <a:rPr kumimoji="0" lang="tr-TR">
                <a:solidFill>
                  <a:schemeClr val="bg1"/>
                </a:solidFill>
              </a:rPr>
              <a:pPr algn="r"/>
              <a:t>10.05.2010</a:t>
            </a:fld>
            <a:endParaRPr kumimoji="0" lang="tr-TR"/>
          </a:p>
        </p:txBody>
      </p:sp>
      <p:sp>
        <p:nvSpPr>
          <p:cNvPr id="7" name="Rectangle 6"/>
          <p:cNvSpPr>
            <a:spLocks noGrp="1"/>
          </p:cNvSpPr>
          <p:nvPr>
            <p:ph type="sldNum" sz="quarter" idx="15"/>
          </p:nvPr>
        </p:nvSpPr>
        <p:spPr/>
        <p:txBody>
          <a:bodyPr/>
          <a:lstStyle>
            <a:extLst/>
          </a:lstStyle>
          <a:p>
            <a:fld id="{8A4431D5-1B33-458B-8AFD-CECCB0FA18CB}" type="slidenum">
              <a:rPr kumimoji="0" lang="tr-TR">
                <a:solidFill>
                  <a:srgbClr val="FFFFFF"/>
                </a:solidFill>
              </a:rPr>
              <a:pPr/>
              <a:t>‹#›</a:t>
            </a:fld>
            <a:endParaRPr kumimoji="0" lang="tr-TR"/>
          </a:p>
        </p:txBody>
      </p:sp>
      <p:sp>
        <p:nvSpPr>
          <p:cNvPr id="8" name="Rectangle 7"/>
          <p:cNvSpPr>
            <a:spLocks noGrp="1"/>
          </p:cNvSpPr>
          <p:nvPr>
            <p:ph type="ftr" sz="quarter" idx="16"/>
          </p:nvPr>
        </p:nvSpPr>
        <p:spPr/>
        <p:txBody>
          <a:bodyPr/>
          <a:lstStyle>
            <a:extLst/>
          </a:lstStyle>
          <a:p>
            <a:endParaRPr kumimoji="0" lang="tr-TR"/>
          </a:p>
        </p:txBody>
      </p:sp>
    </p:spTree>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 Öğe, Dikey, Açıklama Yazılarıyla">
    <p:spTree>
      <p:nvGrpSpPr>
        <p:cNvPr id="1" name=""/>
        <p:cNvGrpSpPr/>
        <p:nvPr/>
      </p:nvGrpSpPr>
      <p:grpSpPr>
        <a:xfrm>
          <a:off x="0" y="0"/>
          <a:ext cx="0" cy="0"/>
          <a:chOff x="0" y="0"/>
          <a:chExt cx="0" cy="0"/>
        </a:xfrm>
      </p:grpSpPr>
      <p:sp>
        <p:nvSpPr>
          <p:cNvPr id="17" name="Picture Placeholder 16"/>
          <p:cNvSpPr>
            <a:spLocks noGrp="1"/>
          </p:cNvSpPr>
          <p:nvPr>
            <p:ph type="pic" sz="quarter" idx="14"/>
          </p:nvPr>
        </p:nvSpPr>
        <p:spPr>
          <a:xfrm>
            <a:off x="1866900" y="228600"/>
            <a:ext cx="2286000" cy="3124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4" name="Picture Placeholder 13"/>
          <p:cNvSpPr>
            <a:spLocks noGrp="1"/>
          </p:cNvSpPr>
          <p:nvPr>
            <p:ph type="pic" sz="quarter" idx="26"/>
          </p:nvPr>
        </p:nvSpPr>
        <p:spPr>
          <a:xfrm>
            <a:off x="1866900" y="3505200"/>
            <a:ext cx="2285214" cy="3124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8" name="Picture Placeholder 7"/>
          <p:cNvSpPr>
            <a:spLocks noGrp="1"/>
          </p:cNvSpPr>
          <p:nvPr>
            <p:ph type="pic" sz="quarter" idx="25"/>
          </p:nvPr>
        </p:nvSpPr>
        <p:spPr>
          <a:xfrm>
            <a:off x="4305300" y="228600"/>
            <a:ext cx="2286000" cy="3124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9" name="Picture Placeholder 18"/>
          <p:cNvSpPr>
            <a:spLocks noGrp="1"/>
          </p:cNvSpPr>
          <p:nvPr>
            <p:ph type="pic" sz="quarter" idx="27"/>
          </p:nvPr>
        </p:nvSpPr>
        <p:spPr>
          <a:xfrm>
            <a:off x="4306086" y="3505200"/>
            <a:ext cx="2285214" cy="3124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22" name="Text Placeholder 21"/>
          <p:cNvSpPr>
            <a:spLocks noGrp="1"/>
          </p:cNvSpPr>
          <p:nvPr>
            <p:ph type="body" sz="quarter" idx="16" hasCustomPrompt="1"/>
          </p:nvPr>
        </p:nvSpPr>
        <p:spPr>
          <a:xfrm>
            <a:off x="152400" y="228600"/>
            <a:ext cx="1676400" cy="2743200"/>
          </a:xfrm>
        </p:spPr>
        <p:txBody>
          <a:bodyPr anchor="t" anchorCtr="0"/>
          <a:lstStyle>
            <a:lvl1pPr marL="0" marR="0" indent="0" algn="r" eaLnBrk="1" latinLnBrk="0" hangingPunct="1">
              <a:buFontTx/>
              <a:buNone/>
              <a:defRPr kumimoji="0" lang="tr-TR" sz="1600" baseline="0"/>
            </a:lvl1pPr>
            <a:extLst/>
          </a:lstStyle>
          <a:p>
            <a:pPr lvl="0"/>
            <a:r>
              <a:rPr kumimoji="0" lang="tr-TR"/>
              <a:t>Başlık eklemek için tıklatın</a:t>
            </a:r>
          </a:p>
        </p:txBody>
      </p:sp>
      <p:sp>
        <p:nvSpPr>
          <p:cNvPr id="5" name="Text Placeholder 4"/>
          <p:cNvSpPr>
            <a:spLocks noGrp="1"/>
          </p:cNvSpPr>
          <p:nvPr>
            <p:ph type="body" sz="quarter" idx="29" hasCustomPrompt="1"/>
          </p:nvPr>
        </p:nvSpPr>
        <p:spPr>
          <a:xfrm>
            <a:off x="6629400" y="228600"/>
            <a:ext cx="1676400" cy="1905000"/>
          </a:xfrm>
        </p:spPr>
        <p:txBody>
          <a:bodyPr anchor="t" anchorCtr="0"/>
          <a:lstStyle>
            <a:lvl1pPr marL="0" marR="0" indent="0" algn="l" eaLnBrk="1" latinLnBrk="0" hangingPunct="1">
              <a:buFontTx/>
              <a:buNone/>
              <a:defRPr kumimoji="0" lang="tr-TR" sz="1600" baseline="0"/>
            </a:lvl1pPr>
            <a:extLst/>
          </a:lstStyle>
          <a:p>
            <a:pPr lvl="0"/>
            <a:r>
              <a:rPr kumimoji="0" lang="tr-TR"/>
              <a:t>Başlık eklemek için tıklatın</a:t>
            </a:r>
          </a:p>
        </p:txBody>
      </p:sp>
      <p:sp>
        <p:nvSpPr>
          <p:cNvPr id="20" name="Text Placeholder 19"/>
          <p:cNvSpPr>
            <a:spLocks noGrp="1"/>
          </p:cNvSpPr>
          <p:nvPr>
            <p:ph type="body" sz="quarter" idx="28" hasCustomPrompt="1"/>
          </p:nvPr>
        </p:nvSpPr>
        <p:spPr>
          <a:xfrm>
            <a:off x="152400" y="4724400"/>
            <a:ext cx="1676400" cy="1905000"/>
          </a:xfrm>
        </p:spPr>
        <p:txBody>
          <a:bodyPr anchor="b" anchorCtr="0"/>
          <a:lstStyle>
            <a:lvl1pPr marL="0" marR="0" indent="0" algn="r" eaLnBrk="1" latinLnBrk="0" hangingPunct="1">
              <a:buFontTx/>
              <a:buNone/>
              <a:defRPr kumimoji="0" lang="tr-TR" sz="1600" baseline="0"/>
            </a:lvl1pPr>
            <a:extLst/>
          </a:lstStyle>
          <a:p>
            <a:pPr lvl="0"/>
            <a:r>
              <a:rPr kumimoji="0" lang="tr-TR"/>
              <a:t>Başlık eklemek için tıklatın</a:t>
            </a:r>
          </a:p>
        </p:txBody>
      </p:sp>
      <p:sp>
        <p:nvSpPr>
          <p:cNvPr id="21" name="Text Placeholder 20"/>
          <p:cNvSpPr>
            <a:spLocks noGrp="1"/>
          </p:cNvSpPr>
          <p:nvPr>
            <p:ph type="body" sz="quarter" idx="30" hasCustomPrompt="1"/>
          </p:nvPr>
        </p:nvSpPr>
        <p:spPr>
          <a:xfrm>
            <a:off x="6629400" y="4724400"/>
            <a:ext cx="1676400" cy="1905000"/>
          </a:xfrm>
        </p:spPr>
        <p:txBody>
          <a:bodyPr anchor="b" anchorCtr="0"/>
          <a:lstStyle>
            <a:lvl1pPr marL="0" marR="0" indent="0" algn="l" eaLnBrk="1" latinLnBrk="0" hangingPunct="1">
              <a:buFontTx/>
              <a:buNone/>
              <a:defRPr kumimoji="0" lang="tr-TR" sz="1600" baseline="0"/>
            </a:lvl1pPr>
            <a:extLst/>
          </a:lstStyle>
          <a:p>
            <a:pPr lvl="0"/>
            <a:r>
              <a:rPr kumimoji="0" lang="tr-TR"/>
              <a:t>Başlık eklemek için tıklatın</a:t>
            </a:r>
          </a:p>
        </p:txBody>
      </p:sp>
      <p:sp>
        <p:nvSpPr>
          <p:cNvPr id="10" name="Rectangle 9"/>
          <p:cNvSpPr>
            <a:spLocks noGrp="1"/>
          </p:cNvSpPr>
          <p:nvPr>
            <p:ph type="dt" sz="half" idx="31"/>
          </p:nvPr>
        </p:nvSpPr>
        <p:spPr/>
        <p:txBody>
          <a:bodyPr/>
          <a:lstStyle>
            <a:extLst/>
          </a:lstStyle>
          <a:p>
            <a:pPr algn="r"/>
            <a:fld id="{9668B50E-0B48-4566-8609-C51CF752A7DF}" type="datetimeFigureOut">
              <a:rPr kumimoji="0" lang="tr-TR">
                <a:solidFill>
                  <a:schemeClr val="bg1"/>
                </a:solidFill>
              </a:rPr>
              <a:pPr algn="r"/>
              <a:t>10.05.2010</a:t>
            </a:fld>
            <a:endParaRPr kumimoji="0" lang="tr-TR"/>
          </a:p>
        </p:txBody>
      </p:sp>
      <p:sp>
        <p:nvSpPr>
          <p:cNvPr id="11" name="Rectangle 10"/>
          <p:cNvSpPr>
            <a:spLocks noGrp="1"/>
          </p:cNvSpPr>
          <p:nvPr>
            <p:ph type="sldNum" sz="quarter" idx="32"/>
          </p:nvPr>
        </p:nvSpPr>
        <p:spPr/>
        <p:txBody>
          <a:bodyPr/>
          <a:lstStyle>
            <a:extLst/>
          </a:lstStyle>
          <a:p>
            <a:fld id="{8A4431D5-1B33-458B-8AFD-CECCB0FA18CB}" type="slidenum">
              <a:rPr kumimoji="0" lang="tr-TR">
                <a:solidFill>
                  <a:srgbClr val="FFFFFF"/>
                </a:solidFill>
              </a:rPr>
              <a:pPr/>
              <a:t>‹#›</a:t>
            </a:fld>
            <a:endParaRPr kumimoji="0" lang="tr-TR"/>
          </a:p>
        </p:txBody>
      </p:sp>
      <p:sp>
        <p:nvSpPr>
          <p:cNvPr id="12" name="Rectangle 11"/>
          <p:cNvSpPr>
            <a:spLocks noGrp="1"/>
          </p:cNvSpPr>
          <p:nvPr>
            <p:ph type="ftr" sz="quarter" idx="33"/>
          </p:nvPr>
        </p:nvSpPr>
        <p:spPr/>
        <p:txBody>
          <a:bodyPr/>
          <a:lstStyle>
            <a:extLst/>
          </a:lstStyle>
          <a:p>
            <a:endParaRPr kumimoji="0" lang="tr-T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4 Öğe, Yatay, Açıklama Yazılarıyla">
    <p:spTree>
      <p:nvGrpSpPr>
        <p:cNvPr id="1" name=""/>
        <p:cNvGrpSpPr/>
        <p:nvPr/>
      </p:nvGrpSpPr>
      <p:grpSpPr>
        <a:xfrm>
          <a:off x="0" y="0"/>
          <a:ext cx="0" cy="0"/>
          <a:chOff x="0" y="0"/>
          <a:chExt cx="0" cy="0"/>
        </a:xfrm>
      </p:grpSpPr>
      <p:sp>
        <p:nvSpPr>
          <p:cNvPr id="24" name="Picture Placeholder 23"/>
          <p:cNvSpPr>
            <a:spLocks noGrp="1"/>
          </p:cNvSpPr>
          <p:nvPr>
            <p:ph type="pic" sz="quarter" idx="14"/>
          </p:nvPr>
        </p:nvSpPr>
        <p:spPr>
          <a:xfrm>
            <a:off x="533400" y="685800"/>
            <a:ext cx="3653297" cy="274320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27" name="Text Placeholder 26"/>
          <p:cNvSpPr>
            <a:spLocks noGrp="1"/>
          </p:cNvSpPr>
          <p:nvPr>
            <p:ph type="body" sz="quarter" idx="16" hasCustomPrompt="1"/>
          </p:nvPr>
        </p:nvSpPr>
        <p:spPr>
          <a:xfrm>
            <a:off x="533400" y="6324600"/>
            <a:ext cx="3657600" cy="304800"/>
          </a:xfrm>
        </p:spPr>
        <p:txBody>
          <a:bodyPr anchor="t" anchorCtr="0"/>
          <a:lstStyle>
            <a:lvl1pPr marL="0" marR="0" indent="0" algn="l" eaLnBrk="1" latinLnBrk="0" hangingPunct="1">
              <a:buFontTx/>
              <a:buNone/>
              <a:defRPr kumimoji="0" lang="tr-TR" sz="1600" baseline="0"/>
            </a:lvl1pPr>
            <a:extLst/>
          </a:lstStyle>
          <a:p>
            <a:pPr lvl="0"/>
            <a:r>
              <a:rPr kumimoji="0" lang="tr-TR"/>
              <a:t>Başlık eklemek için tıklatın</a:t>
            </a:r>
          </a:p>
        </p:txBody>
      </p:sp>
      <p:sp>
        <p:nvSpPr>
          <p:cNvPr id="3" name="Picture Placeholder 2"/>
          <p:cNvSpPr>
            <a:spLocks noGrp="1"/>
          </p:cNvSpPr>
          <p:nvPr>
            <p:ph type="pic" sz="quarter" idx="17"/>
          </p:nvPr>
        </p:nvSpPr>
        <p:spPr>
          <a:xfrm>
            <a:off x="4267200" y="685800"/>
            <a:ext cx="3657600" cy="274320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21" name="Picture Placeholder 20"/>
          <p:cNvSpPr>
            <a:spLocks noGrp="1"/>
          </p:cNvSpPr>
          <p:nvPr>
            <p:ph type="pic" sz="quarter" idx="18"/>
          </p:nvPr>
        </p:nvSpPr>
        <p:spPr>
          <a:xfrm>
            <a:off x="533400" y="3505200"/>
            <a:ext cx="3657600" cy="274320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6" name="Picture Placeholder 5"/>
          <p:cNvSpPr>
            <a:spLocks noGrp="1"/>
          </p:cNvSpPr>
          <p:nvPr>
            <p:ph type="pic" sz="quarter" idx="19"/>
          </p:nvPr>
        </p:nvSpPr>
        <p:spPr>
          <a:xfrm>
            <a:off x="4267200" y="3505200"/>
            <a:ext cx="3657600" cy="274320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8" name="Text Placeholder 17"/>
          <p:cNvSpPr>
            <a:spLocks noGrp="1"/>
          </p:cNvSpPr>
          <p:nvPr>
            <p:ph type="body" sz="quarter" idx="22" hasCustomPrompt="1"/>
          </p:nvPr>
        </p:nvSpPr>
        <p:spPr>
          <a:xfrm>
            <a:off x="533400" y="304800"/>
            <a:ext cx="3657600" cy="304800"/>
          </a:xfrm>
        </p:spPr>
        <p:txBody>
          <a:bodyPr anchor="t" anchorCtr="0"/>
          <a:lstStyle>
            <a:lvl1pPr marL="0" marR="0" indent="0" algn="l" eaLnBrk="1" latinLnBrk="0" hangingPunct="1">
              <a:buFontTx/>
              <a:buNone/>
              <a:defRPr kumimoji="0" lang="tr-TR" sz="1600" baseline="0"/>
            </a:lvl1pPr>
            <a:extLst/>
          </a:lstStyle>
          <a:p>
            <a:pPr lvl="0"/>
            <a:r>
              <a:rPr kumimoji="0" lang="tr-TR"/>
              <a:t>Başlık eklemek için tıklatın</a:t>
            </a:r>
          </a:p>
        </p:txBody>
      </p:sp>
      <p:sp>
        <p:nvSpPr>
          <p:cNvPr id="5" name="Text Placeholder 4"/>
          <p:cNvSpPr>
            <a:spLocks noGrp="1"/>
          </p:cNvSpPr>
          <p:nvPr>
            <p:ph type="body" sz="quarter" idx="23" hasCustomPrompt="1"/>
          </p:nvPr>
        </p:nvSpPr>
        <p:spPr>
          <a:xfrm>
            <a:off x="4267200" y="6324600"/>
            <a:ext cx="3657600" cy="304800"/>
          </a:xfrm>
        </p:spPr>
        <p:txBody>
          <a:bodyPr anchor="t" anchorCtr="0"/>
          <a:lstStyle>
            <a:lvl1pPr marL="0" marR="0" indent="0" algn="l" eaLnBrk="1" latinLnBrk="0" hangingPunct="1">
              <a:buFontTx/>
              <a:buNone/>
              <a:defRPr kumimoji="0" lang="tr-TR" sz="1600" baseline="0"/>
            </a:lvl1pPr>
            <a:extLst/>
          </a:lstStyle>
          <a:p>
            <a:pPr lvl="0"/>
            <a:r>
              <a:rPr kumimoji="0" lang="tr-TR"/>
              <a:t>Başlık eklemek için tıklatın</a:t>
            </a:r>
          </a:p>
        </p:txBody>
      </p:sp>
      <p:sp>
        <p:nvSpPr>
          <p:cNvPr id="4" name="Text Placeholder 3"/>
          <p:cNvSpPr>
            <a:spLocks noGrp="1"/>
          </p:cNvSpPr>
          <p:nvPr>
            <p:ph type="body" sz="quarter" idx="24" hasCustomPrompt="1"/>
          </p:nvPr>
        </p:nvSpPr>
        <p:spPr>
          <a:xfrm>
            <a:off x="4267200" y="304800"/>
            <a:ext cx="3657600" cy="304800"/>
          </a:xfrm>
        </p:spPr>
        <p:txBody>
          <a:bodyPr anchor="t" anchorCtr="0"/>
          <a:lstStyle>
            <a:lvl1pPr marL="0" marR="0" indent="0" algn="l" eaLnBrk="1" latinLnBrk="0" hangingPunct="1">
              <a:buFontTx/>
              <a:buNone/>
              <a:defRPr kumimoji="0" lang="tr-TR" sz="1600" baseline="0"/>
            </a:lvl1pPr>
            <a:extLst/>
          </a:lstStyle>
          <a:p>
            <a:pPr lvl="0"/>
            <a:r>
              <a:rPr kumimoji="0" lang="tr-TR"/>
              <a:t>Başlık eklemek için tıklatın</a:t>
            </a:r>
          </a:p>
        </p:txBody>
      </p:sp>
      <p:sp>
        <p:nvSpPr>
          <p:cNvPr id="10" name="Rectangle 9"/>
          <p:cNvSpPr>
            <a:spLocks noGrp="1"/>
          </p:cNvSpPr>
          <p:nvPr>
            <p:ph type="dt" sz="half" idx="25"/>
          </p:nvPr>
        </p:nvSpPr>
        <p:spPr/>
        <p:txBody>
          <a:bodyPr/>
          <a:lstStyle>
            <a:extLst/>
          </a:lstStyle>
          <a:p>
            <a:pPr algn="r"/>
            <a:fld id="{9668B50E-0B48-4566-8609-C51CF752A7DF}" type="datetimeFigureOut">
              <a:rPr kumimoji="0" lang="tr-TR">
                <a:solidFill>
                  <a:schemeClr val="bg1"/>
                </a:solidFill>
              </a:rPr>
              <a:pPr algn="r"/>
              <a:t>10.05.2010</a:t>
            </a:fld>
            <a:endParaRPr kumimoji="0" lang="tr-TR"/>
          </a:p>
        </p:txBody>
      </p:sp>
      <p:sp>
        <p:nvSpPr>
          <p:cNvPr id="11" name="Rectangle 10"/>
          <p:cNvSpPr>
            <a:spLocks noGrp="1"/>
          </p:cNvSpPr>
          <p:nvPr>
            <p:ph type="sldNum" sz="quarter" idx="26"/>
          </p:nvPr>
        </p:nvSpPr>
        <p:spPr/>
        <p:txBody>
          <a:bodyPr/>
          <a:lstStyle>
            <a:extLst/>
          </a:lstStyle>
          <a:p>
            <a:fld id="{8A4431D5-1B33-458B-8AFD-CECCB0FA18CB}" type="slidenum">
              <a:rPr kumimoji="0" lang="tr-TR">
                <a:solidFill>
                  <a:srgbClr val="FFFFFF"/>
                </a:solidFill>
              </a:rPr>
              <a:pPr/>
              <a:t>‹#›</a:t>
            </a:fld>
            <a:endParaRPr kumimoji="0" lang="tr-TR"/>
          </a:p>
        </p:txBody>
      </p:sp>
      <p:sp>
        <p:nvSpPr>
          <p:cNvPr id="12" name="Rectangle 11"/>
          <p:cNvSpPr>
            <a:spLocks noGrp="1"/>
          </p:cNvSpPr>
          <p:nvPr>
            <p:ph type="ftr" sz="quarter" idx="27"/>
          </p:nvPr>
        </p:nvSpPr>
        <p:spPr/>
        <p:txBody>
          <a:bodyPr/>
          <a:lstStyle>
            <a:extLst/>
          </a:lstStyle>
          <a:p>
            <a:endParaRPr kumimoji="0" lang="tr-TR"/>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4 Öğe, Dikey, Büyük Açıklama Yazılı">
    <p:spTree>
      <p:nvGrpSpPr>
        <p:cNvPr id="1" name=""/>
        <p:cNvGrpSpPr/>
        <p:nvPr/>
      </p:nvGrpSpPr>
      <p:grpSpPr>
        <a:xfrm>
          <a:off x="0" y="0"/>
          <a:ext cx="0" cy="0"/>
          <a:chOff x="0" y="0"/>
          <a:chExt cx="0" cy="0"/>
        </a:xfrm>
      </p:grpSpPr>
      <p:sp>
        <p:nvSpPr>
          <p:cNvPr id="22" name="Picture Placeholder 21"/>
          <p:cNvSpPr>
            <a:spLocks noGrp="1" noChangeAspect="1"/>
          </p:cNvSpPr>
          <p:nvPr>
            <p:ph type="pic" sz="quarter" idx="14"/>
          </p:nvPr>
        </p:nvSpPr>
        <p:spPr>
          <a:xfrm>
            <a:off x="228600" y="416356"/>
            <a:ext cx="2006651" cy="2675534"/>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28" name="Picture Placeholder 27"/>
          <p:cNvSpPr>
            <a:spLocks noGrp="1" noChangeAspect="1"/>
          </p:cNvSpPr>
          <p:nvPr>
            <p:ph type="pic" sz="quarter" idx="31"/>
          </p:nvPr>
        </p:nvSpPr>
        <p:spPr>
          <a:xfrm>
            <a:off x="4343400" y="416356"/>
            <a:ext cx="2006651" cy="2675534"/>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4" name="Picture Placeholder 3"/>
          <p:cNvSpPr>
            <a:spLocks noGrp="1" noChangeAspect="1"/>
          </p:cNvSpPr>
          <p:nvPr>
            <p:ph type="pic" sz="quarter" idx="30"/>
          </p:nvPr>
        </p:nvSpPr>
        <p:spPr>
          <a:xfrm>
            <a:off x="2286000" y="416356"/>
            <a:ext cx="2006651" cy="2675534"/>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6" name="Picture Placeholder 5"/>
          <p:cNvSpPr>
            <a:spLocks noGrp="1" noChangeAspect="1"/>
          </p:cNvSpPr>
          <p:nvPr>
            <p:ph type="pic" sz="quarter" idx="32"/>
          </p:nvPr>
        </p:nvSpPr>
        <p:spPr>
          <a:xfrm>
            <a:off x="6400800" y="416356"/>
            <a:ext cx="2006651" cy="2675534"/>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31" name="Text Placeholder 30"/>
          <p:cNvSpPr>
            <a:spLocks noGrp="1"/>
          </p:cNvSpPr>
          <p:nvPr>
            <p:ph type="body" sz="quarter" idx="29" hasCustomPrompt="1"/>
          </p:nvPr>
        </p:nvSpPr>
        <p:spPr>
          <a:xfrm>
            <a:off x="228600" y="3352800"/>
            <a:ext cx="8153400" cy="3048000"/>
          </a:xfrm>
        </p:spPr>
        <p:txBody>
          <a:bodyPr anchor="t" anchorCtr="0"/>
          <a:lstStyle>
            <a:lvl1pPr marL="0" marR="0" indent="0" algn="l" eaLnBrk="1" latinLnBrk="0" hangingPunct="1">
              <a:buFontTx/>
              <a:buNone/>
              <a:defRPr kumimoji="0" lang="tr-TR" sz="2800" baseline="0"/>
            </a:lvl1pPr>
            <a:extLst/>
          </a:lstStyle>
          <a:p>
            <a:pPr lvl="0"/>
            <a:r>
              <a:rPr kumimoji="0" lang="tr-TR"/>
              <a:t>Başlık eklemek için tıklatın</a:t>
            </a:r>
          </a:p>
        </p:txBody>
      </p:sp>
      <p:sp>
        <p:nvSpPr>
          <p:cNvPr id="7" name="Rectangle 6"/>
          <p:cNvSpPr>
            <a:spLocks noGrp="1"/>
          </p:cNvSpPr>
          <p:nvPr>
            <p:ph type="dt" sz="half" idx="33"/>
          </p:nvPr>
        </p:nvSpPr>
        <p:spPr/>
        <p:txBody>
          <a:bodyPr/>
          <a:lstStyle>
            <a:extLst/>
          </a:lstStyle>
          <a:p>
            <a:pPr algn="r"/>
            <a:fld id="{9668B50E-0B48-4566-8609-C51CF752A7DF}" type="datetimeFigureOut">
              <a:rPr kumimoji="0" lang="tr-TR">
                <a:solidFill>
                  <a:schemeClr val="bg1"/>
                </a:solidFill>
              </a:rPr>
              <a:pPr algn="r"/>
              <a:t>10.05.2010</a:t>
            </a:fld>
            <a:endParaRPr kumimoji="0" lang="tr-TR"/>
          </a:p>
        </p:txBody>
      </p:sp>
      <p:sp>
        <p:nvSpPr>
          <p:cNvPr id="8" name="Rectangle 7"/>
          <p:cNvSpPr>
            <a:spLocks noGrp="1"/>
          </p:cNvSpPr>
          <p:nvPr>
            <p:ph type="sldNum" sz="quarter" idx="34"/>
          </p:nvPr>
        </p:nvSpPr>
        <p:spPr/>
        <p:txBody>
          <a:bodyPr/>
          <a:lstStyle>
            <a:extLst/>
          </a:lstStyle>
          <a:p>
            <a:fld id="{8A4431D5-1B33-458B-8AFD-CECCB0FA18CB}" type="slidenum">
              <a:rPr kumimoji="0" lang="tr-TR">
                <a:solidFill>
                  <a:srgbClr val="FFFFFF"/>
                </a:solidFill>
              </a:rPr>
              <a:pPr/>
              <a:t>‹#›</a:t>
            </a:fld>
            <a:endParaRPr kumimoji="0" lang="tr-TR"/>
          </a:p>
        </p:txBody>
      </p:sp>
      <p:sp>
        <p:nvSpPr>
          <p:cNvPr id="9" name="Rectangle 8"/>
          <p:cNvSpPr>
            <a:spLocks noGrp="1"/>
          </p:cNvSpPr>
          <p:nvPr>
            <p:ph type="ftr" sz="quarter" idx="35"/>
          </p:nvPr>
        </p:nvSpPr>
        <p:spPr/>
        <p:txBody>
          <a:bodyPr/>
          <a:lstStyle>
            <a:extLst/>
          </a:lstStyle>
          <a:p>
            <a:endParaRPr kumimoji="0" lang="tr-TR"/>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4 Öğe: 1 Dikey, 3 Yatay">
    <p:spTree>
      <p:nvGrpSpPr>
        <p:cNvPr id="1" name=""/>
        <p:cNvGrpSpPr/>
        <p:nvPr/>
      </p:nvGrpSpPr>
      <p:grpSpPr>
        <a:xfrm>
          <a:off x="0" y="0"/>
          <a:ext cx="0" cy="0"/>
          <a:chOff x="0" y="0"/>
          <a:chExt cx="0" cy="0"/>
        </a:xfrm>
      </p:grpSpPr>
      <p:sp>
        <p:nvSpPr>
          <p:cNvPr id="3" name="Picture Placeholder 2"/>
          <p:cNvSpPr>
            <a:spLocks noGrp="1"/>
          </p:cNvSpPr>
          <p:nvPr>
            <p:ph type="pic" sz="quarter" idx="14"/>
          </p:nvPr>
        </p:nvSpPr>
        <p:spPr>
          <a:xfrm>
            <a:off x="343292" y="257665"/>
            <a:ext cx="4764388" cy="635252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26" name="Picture Placeholder 25"/>
          <p:cNvSpPr>
            <a:spLocks noGrp="1"/>
          </p:cNvSpPr>
          <p:nvPr>
            <p:ph type="pic" sz="quarter" idx="18"/>
          </p:nvPr>
        </p:nvSpPr>
        <p:spPr>
          <a:xfrm>
            <a:off x="5446340" y="257665"/>
            <a:ext cx="2670050" cy="2002536"/>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4" name="Picture Placeholder 13"/>
          <p:cNvSpPr>
            <a:spLocks noGrp="1"/>
          </p:cNvSpPr>
          <p:nvPr>
            <p:ph type="pic" sz="quarter" idx="22"/>
          </p:nvPr>
        </p:nvSpPr>
        <p:spPr>
          <a:xfrm>
            <a:off x="5446340" y="2432657"/>
            <a:ext cx="2670050" cy="2002536"/>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3" name="Picture Placeholder 12"/>
          <p:cNvSpPr>
            <a:spLocks noGrp="1"/>
          </p:cNvSpPr>
          <p:nvPr>
            <p:ph type="pic" sz="quarter" idx="23"/>
          </p:nvPr>
        </p:nvSpPr>
        <p:spPr>
          <a:xfrm>
            <a:off x="5446340" y="4607649"/>
            <a:ext cx="2670050" cy="2002536"/>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6" name="Rectangle 5"/>
          <p:cNvSpPr>
            <a:spLocks noGrp="1"/>
          </p:cNvSpPr>
          <p:nvPr>
            <p:ph type="dt" sz="half" idx="24"/>
          </p:nvPr>
        </p:nvSpPr>
        <p:spPr/>
        <p:txBody>
          <a:bodyPr/>
          <a:lstStyle>
            <a:extLst/>
          </a:lstStyle>
          <a:p>
            <a:pPr algn="r"/>
            <a:fld id="{9668B50E-0B48-4566-8609-C51CF752A7DF}" type="datetimeFigureOut">
              <a:rPr kumimoji="0" lang="tr-TR">
                <a:solidFill>
                  <a:schemeClr val="bg1"/>
                </a:solidFill>
              </a:rPr>
              <a:pPr algn="r"/>
              <a:t>10.05.2010</a:t>
            </a:fld>
            <a:endParaRPr kumimoji="0" lang="tr-TR"/>
          </a:p>
        </p:txBody>
      </p:sp>
      <p:sp>
        <p:nvSpPr>
          <p:cNvPr id="7" name="Rectangle 6"/>
          <p:cNvSpPr>
            <a:spLocks noGrp="1"/>
          </p:cNvSpPr>
          <p:nvPr>
            <p:ph type="sldNum" sz="quarter" idx="25"/>
          </p:nvPr>
        </p:nvSpPr>
        <p:spPr/>
        <p:txBody>
          <a:bodyPr/>
          <a:lstStyle>
            <a:extLst/>
          </a:lstStyle>
          <a:p>
            <a:fld id="{8A4431D5-1B33-458B-8AFD-CECCB0FA18CB}" type="slidenum">
              <a:rPr kumimoji="0" lang="tr-TR">
                <a:solidFill>
                  <a:srgbClr val="FFFFFF"/>
                </a:solidFill>
              </a:rPr>
              <a:pPr/>
              <a:t>‹#›</a:t>
            </a:fld>
            <a:endParaRPr kumimoji="0" lang="tr-TR"/>
          </a:p>
        </p:txBody>
      </p:sp>
      <p:sp>
        <p:nvSpPr>
          <p:cNvPr id="8" name="Rectangle 7"/>
          <p:cNvSpPr>
            <a:spLocks noGrp="1"/>
          </p:cNvSpPr>
          <p:nvPr>
            <p:ph type="ftr" sz="quarter" idx="26"/>
          </p:nvPr>
        </p:nvSpPr>
        <p:spPr/>
        <p:txBody>
          <a:bodyPr/>
          <a:lstStyle>
            <a:extLst/>
          </a:lstStyle>
          <a:p>
            <a:endParaRPr kumimoji="0" lang="tr-TR"/>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5 Öğe: 3 Yatay, 2 Dikey">
    <p:spTree>
      <p:nvGrpSpPr>
        <p:cNvPr id="1" name=""/>
        <p:cNvGrpSpPr/>
        <p:nvPr/>
      </p:nvGrpSpPr>
      <p:grpSpPr>
        <a:xfrm>
          <a:off x="0" y="0"/>
          <a:ext cx="0" cy="0"/>
          <a:chOff x="0" y="0"/>
          <a:chExt cx="0" cy="0"/>
        </a:xfrm>
      </p:grpSpPr>
      <p:sp>
        <p:nvSpPr>
          <p:cNvPr id="19" name="Picture Placeholder 18"/>
          <p:cNvSpPr>
            <a:spLocks noGrp="1"/>
          </p:cNvSpPr>
          <p:nvPr>
            <p:ph type="pic" sz="quarter" idx="14"/>
          </p:nvPr>
        </p:nvSpPr>
        <p:spPr>
          <a:xfrm>
            <a:off x="228600" y="3429000"/>
            <a:ext cx="2070154" cy="3124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2" name="Picture Placeholder 11"/>
          <p:cNvSpPr>
            <a:spLocks noGrp="1"/>
          </p:cNvSpPr>
          <p:nvPr>
            <p:ph type="pic" sz="quarter" idx="17"/>
          </p:nvPr>
        </p:nvSpPr>
        <p:spPr>
          <a:xfrm>
            <a:off x="2438400" y="228600"/>
            <a:ext cx="5562600" cy="417195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5" name="Picture Placeholder 14"/>
          <p:cNvSpPr>
            <a:spLocks noGrp="1"/>
          </p:cNvSpPr>
          <p:nvPr>
            <p:ph type="pic" sz="quarter" idx="26"/>
          </p:nvPr>
        </p:nvSpPr>
        <p:spPr>
          <a:xfrm>
            <a:off x="228600" y="228600"/>
            <a:ext cx="2070154" cy="3124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31" name="Picture Placeholder 30"/>
          <p:cNvSpPr>
            <a:spLocks noGrp="1"/>
          </p:cNvSpPr>
          <p:nvPr>
            <p:ph type="pic" sz="quarter" idx="27"/>
          </p:nvPr>
        </p:nvSpPr>
        <p:spPr>
          <a:xfrm>
            <a:off x="5257800" y="4495800"/>
            <a:ext cx="2743200" cy="20574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7" name="Picture Placeholder 16"/>
          <p:cNvSpPr>
            <a:spLocks noGrp="1"/>
          </p:cNvSpPr>
          <p:nvPr>
            <p:ph type="pic" sz="quarter" idx="28"/>
          </p:nvPr>
        </p:nvSpPr>
        <p:spPr>
          <a:xfrm>
            <a:off x="2438400" y="4495800"/>
            <a:ext cx="2743200" cy="20574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7" name="Rectangle 6"/>
          <p:cNvSpPr>
            <a:spLocks noGrp="1"/>
          </p:cNvSpPr>
          <p:nvPr>
            <p:ph type="dt" sz="half" idx="29"/>
          </p:nvPr>
        </p:nvSpPr>
        <p:spPr/>
        <p:txBody>
          <a:bodyPr/>
          <a:lstStyle>
            <a:extLst/>
          </a:lstStyle>
          <a:p>
            <a:pPr algn="r"/>
            <a:fld id="{9668B50E-0B48-4566-8609-C51CF752A7DF}" type="datetimeFigureOut">
              <a:rPr kumimoji="0" lang="tr-TR">
                <a:solidFill>
                  <a:schemeClr val="bg1"/>
                </a:solidFill>
              </a:rPr>
              <a:pPr algn="r"/>
              <a:t>10.05.2010</a:t>
            </a:fld>
            <a:endParaRPr kumimoji="0" lang="tr-TR"/>
          </a:p>
        </p:txBody>
      </p:sp>
      <p:sp>
        <p:nvSpPr>
          <p:cNvPr id="8" name="Rectangle 7"/>
          <p:cNvSpPr>
            <a:spLocks noGrp="1"/>
          </p:cNvSpPr>
          <p:nvPr>
            <p:ph type="sldNum" sz="quarter" idx="30"/>
          </p:nvPr>
        </p:nvSpPr>
        <p:spPr/>
        <p:txBody>
          <a:bodyPr/>
          <a:lstStyle>
            <a:extLst/>
          </a:lstStyle>
          <a:p>
            <a:fld id="{8A4431D5-1B33-458B-8AFD-CECCB0FA18CB}" type="slidenum">
              <a:rPr kumimoji="0" lang="tr-TR">
                <a:solidFill>
                  <a:srgbClr val="FFFFFF"/>
                </a:solidFill>
              </a:rPr>
              <a:pPr/>
              <a:t>‹#›</a:t>
            </a:fld>
            <a:endParaRPr kumimoji="0" lang="tr-TR"/>
          </a:p>
        </p:txBody>
      </p:sp>
      <p:sp>
        <p:nvSpPr>
          <p:cNvPr id="9" name="Rectangle 8"/>
          <p:cNvSpPr>
            <a:spLocks noGrp="1"/>
          </p:cNvSpPr>
          <p:nvPr>
            <p:ph type="ftr" sz="quarter" idx="31"/>
          </p:nvPr>
        </p:nvSpPr>
        <p:spPr/>
        <p:txBody>
          <a:bodyPr/>
          <a:lstStyle>
            <a:extLst/>
          </a:lstStyle>
          <a:p>
            <a:endParaRPr kumimoji="0" lang="tr-TR"/>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5 Öğe: 2 Yatay, 3 Dikey">
    <p:spTree>
      <p:nvGrpSpPr>
        <p:cNvPr id="1" name=""/>
        <p:cNvGrpSpPr/>
        <p:nvPr/>
      </p:nvGrpSpPr>
      <p:grpSpPr>
        <a:xfrm>
          <a:off x="0" y="0"/>
          <a:ext cx="0" cy="0"/>
          <a:chOff x="0" y="0"/>
          <a:chExt cx="0" cy="0"/>
        </a:xfrm>
      </p:grpSpPr>
      <p:sp>
        <p:nvSpPr>
          <p:cNvPr id="9" name="Picture Placeholder 8"/>
          <p:cNvSpPr>
            <a:spLocks noGrp="1"/>
          </p:cNvSpPr>
          <p:nvPr>
            <p:ph type="pic" sz="quarter" idx="26"/>
          </p:nvPr>
        </p:nvSpPr>
        <p:spPr>
          <a:xfrm>
            <a:off x="228600" y="228600"/>
            <a:ext cx="2606040" cy="347472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7" name="Picture Placeholder 6"/>
          <p:cNvSpPr>
            <a:spLocks noGrp="1"/>
          </p:cNvSpPr>
          <p:nvPr>
            <p:ph type="pic" sz="quarter" idx="29"/>
          </p:nvPr>
        </p:nvSpPr>
        <p:spPr>
          <a:xfrm>
            <a:off x="228600" y="3867150"/>
            <a:ext cx="3962400" cy="2743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27" name="Picture Placeholder 26"/>
          <p:cNvSpPr>
            <a:spLocks noGrp="1"/>
          </p:cNvSpPr>
          <p:nvPr>
            <p:ph type="pic" sz="quarter" idx="30"/>
          </p:nvPr>
        </p:nvSpPr>
        <p:spPr>
          <a:xfrm>
            <a:off x="4419600" y="3867150"/>
            <a:ext cx="3962400" cy="2743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4" name="Picture Placeholder 13"/>
          <p:cNvSpPr>
            <a:spLocks noGrp="1"/>
          </p:cNvSpPr>
          <p:nvPr>
            <p:ph type="pic" sz="quarter" idx="27"/>
          </p:nvPr>
        </p:nvSpPr>
        <p:spPr>
          <a:xfrm>
            <a:off x="3009900" y="228600"/>
            <a:ext cx="2606040" cy="347472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2" name="Picture Placeholder 11"/>
          <p:cNvSpPr>
            <a:spLocks noGrp="1"/>
          </p:cNvSpPr>
          <p:nvPr>
            <p:ph type="pic" sz="quarter" idx="28"/>
          </p:nvPr>
        </p:nvSpPr>
        <p:spPr>
          <a:xfrm>
            <a:off x="5791200" y="228600"/>
            <a:ext cx="2606040" cy="347472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8" name="Rectangle 7"/>
          <p:cNvSpPr>
            <a:spLocks noGrp="1"/>
          </p:cNvSpPr>
          <p:nvPr>
            <p:ph type="dt" sz="half" idx="31"/>
          </p:nvPr>
        </p:nvSpPr>
        <p:spPr/>
        <p:txBody>
          <a:bodyPr/>
          <a:lstStyle>
            <a:extLst/>
          </a:lstStyle>
          <a:p>
            <a:pPr algn="r"/>
            <a:fld id="{9668B50E-0B48-4566-8609-C51CF752A7DF}" type="datetimeFigureOut">
              <a:rPr kumimoji="0" lang="tr-TR">
                <a:solidFill>
                  <a:schemeClr val="bg1"/>
                </a:solidFill>
              </a:rPr>
              <a:pPr algn="r"/>
              <a:t>10.05.2010</a:t>
            </a:fld>
            <a:endParaRPr kumimoji="0" lang="tr-TR"/>
          </a:p>
        </p:txBody>
      </p:sp>
      <p:sp>
        <p:nvSpPr>
          <p:cNvPr id="10" name="Rectangle 9"/>
          <p:cNvSpPr>
            <a:spLocks noGrp="1"/>
          </p:cNvSpPr>
          <p:nvPr>
            <p:ph type="sldNum" sz="quarter" idx="32"/>
          </p:nvPr>
        </p:nvSpPr>
        <p:spPr/>
        <p:txBody>
          <a:bodyPr/>
          <a:lstStyle>
            <a:extLst/>
          </a:lstStyle>
          <a:p>
            <a:fld id="{8A4431D5-1B33-458B-8AFD-CECCB0FA18CB}" type="slidenum">
              <a:rPr kumimoji="0" lang="tr-TR">
                <a:solidFill>
                  <a:srgbClr val="FFFFFF"/>
                </a:solidFill>
              </a:rPr>
              <a:pPr/>
              <a:t>‹#›</a:t>
            </a:fld>
            <a:endParaRPr kumimoji="0" lang="tr-TR"/>
          </a:p>
        </p:txBody>
      </p:sp>
      <p:sp>
        <p:nvSpPr>
          <p:cNvPr id="11" name="Rectangle 10"/>
          <p:cNvSpPr>
            <a:spLocks noGrp="1"/>
          </p:cNvSpPr>
          <p:nvPr>
            <p:ph type="ftr" sz="quarter" idx="33"/>
          </p:nvPr>
        </p:nvSpPr>
        <p:spPr/>
        <p:txBody>
          <a:bodyPr/>
          <a:lstStyle>
            <a:extLst/>
          </a:lstStyle>
          <a:p>
            <a:endParaRPr kumimoji="0" lang="tr-TR"/>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Kare, Açıklama Yazılı">
    <p:spTree>
      <p:nvGrpSpPr>
        <p:cNvPr id="1" name=""/>
        <p:cNvGrpSpPr/>
        <p:nvPr/>
      </p:nvGrpSpPr>
      <p:grpSpPr>
        <a:xfrm>
          <a:off x="0" y="0"/>
          <a:ext cx="0" cy="0"/>
          <a:chOff x="0" y="0"/>
          <a:chExt cx="0" cy="0"/>
        </a:xfrm>
      </p:grpSpPr>
      <p:sp>
        <p:nvSpPr>
          <p:cNvPr id="6" name="Picture Placeholder 5"/>
          <p:cNvSpPr>
            <a:spLocks noGrp="1" noChangeAspect="1"/>
          </p:cNvSpPr>
          <p:nvPr>
            <p:ph type="pic" sz="quarter" idx="13"/>
          </p:nvPr>
        </p:nvSpPr>
        <p:spPr>
          <a:xfrm>
            <a:off x="2133600" y="762000"/>
            <a:ext cx="4873334" cy="48768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vert="horz" anchor="t">
            <a:normAutofit/>
          </a:bodyPr>
          <a:lstStyle>
            <a:lvl1pPr marL="342900" marR="0" indent="-342900" algn="ctr" rtl="0" eaLnBrk="1" latinLnBrk="0" hangingPunct="1">
              <a:spcBef>
                <a:spcPct val="20000"/>
              </a:spcBef>
              <a:buFontTx/>
              <a:buNone/>
              <a:defRPr kumimoji="0" lang="tr-TR" sz="2000" i="0">
                <a:solidFill>
                  <a:schemeClr val="tx2"/>
                </a:solidFill>
                <a:latin typeface="+mn-lt"/>
                <a:ea typeface="+mn-ea"/>
                <a:cs typeface="+mn-cs"/>
              </a:defRPr>
            </a:lvl1pPr>
            <a:extLst/>
          </a:lstStyle>
          <a:p>
            <a:pPr marL="0" marR="0" indent="1588" algn="ctr" eaLnBrk="1" latinLnBrk="0" hangingPunct="1"/>
            <a:r>
              <a:rPr lang="tr-TR" smtClean="0"/>
              <a:t>Resim eklemek için simgeyi tıklatın</a:t>
            </a:r>
            <a:endParaRPr/>
          </a:p>
        </p:txBody>
      </p:sp>
      <p:sp>
        <p:nvSpPr>
          <p:cNvPr id="7" name="Text Placeholder 6"/>
          <p:cNvSpPr>
            <a:spLocks noGrp="1"/>
          </p:cNvSpPr>
          <p:nvPr>
            <p:ph type="body" sz="quarter" idx="15" hasCustomPrompt="1"/>
          </p:nvPr>
        </p:nvSpPr>
        <p:spPr>
          <a:xfrm>
            <a:off x="2133600" y="5715000"/>
            <a:ext cx="4876800" cy="838200"/>
          </a:xfrm>
        </p:spPr>
        <p:txBody>
          <a:bodyPr tIns="91440" rIns="9144" bIns="91440" anchor="t"/>
          <a:lstStyle>
            <a:lvl1pPr marL="0" marR="0" indent="0" algn="l" eaLnBrk="1" latinLnBrk="0" hangingPunct="1">
              <a:buFontTx/>
              <a:buNone/>
              <a:defRPr kumimoji="0" lang="tr-TR" sz="2000" i="0"/>
            </a:lvl1pPr>
            <a:extLst/>
          </a:lstStyle>
          <a:p>
            <a:pPr lvl="0"/>
            <a:r>
              <a:rPr kumimoji="0" lang="tr-TR"/>
              <a:t>Başlık eklemek için tıklatın</a:t>
            </a:r>
          </a:p>
        </p:txBody>
      </p:sp>
      <p:sp>
        <p:nvSpPr>
          <p:cNvPr id="8" name="Rectangle 7"/>
          <p:cNvSpPr>
            <a:spLocks noGrp="1"/>
          </p:cNvSpPr>
          <p:nvPr>
            <p:ph type="dt" sz="half" idx="16"/>
          </p:nvPr>
        </p:nvSpPr>
        <p:spPr/>
        <p:txBody>
          <a:bodyPr/>
          <a:lstStyle>
            <a:extLst/>
          </a:lstStyle>
          <a:p>
            <a:pPr algn="r"/>
            <a:fld id="{9668B50E-0B48-4566-8609-C51CF752A7DF}" type="datetimeFigureOut">
              <a:rPr kumimoji="0" lang="tr-TR">
                <a:solidFill>
                  <a:schemeClr val="bg1"/>
                </a:solidFill>
              </a:rPr>
              <a:pPr algn="r"/>
              <a:t>10.05.2010</a:t>
            </a:fld>
            <a:endParaRPr kumimoji="0" lang="tr-TR"/>
          </a:p>
        </p:txBody>
      </p:sp>
      <p:sp>
        <p:nvSpPr>
          <p:cNvPr id="9" name="Rectangle 8"/>
          <p:cNvSpPr>
            <a:spLocks noGrp="1"/>
          </p:cNvSpPr>
          <p:nvPr>
            <p:ph type="sldNum" sz="quarter" idx="17"/>
          </p:nvPr>
        </p:nvSpPr>
        <p:spPr/>
        <p:txBody>
          <a:bodyPr/>
          <a:lstStyle>
            <a:extLst/>
          </a:lstStyle>
          <a:p>
            <a:fld id="{8A4431D5-1B33-458B-8AFD-CECCB0FA18CB}" type="slidenum">
              <a:rPr kumimoji="0" lang="tr-TR">
                <a:solidFill>
                  <a:srgbClr val="FFFFFF"/>
                </a:solidFill>
              </a:rPr>
              <a:pPr/>
              <a:t>‹#›</a:t>
            </a:fld>
            <a:endParaRPr kumimoji="0" lang="tr-TR"/>
          </a:p>
        </p:txBody>
      </p:sp>
      <p:sp>
        <p:nvSpPr>
          <p:cNvPr id="10" name="Rectangle 9"/>
          <p:cNvSpPr>
            <a:spLocks noGrp="1"/>
          </p:cNvSpPr>
          <p:nvPr>
            <p:ph type="ftr" sz="quarter" idx="18"/>
          </p:nvPr>
        </p:nvSpPr>
        <p:spPr/>
        <p:txBody>
          <a:bodyPr/>
          <a:lstStyle>
            <a:extLst/>
          </a:lstStyle>
          <a:p>
            <a:endParaRPr kumimoji="0" lang="tr-TR"/>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2 Öğe, Kare, Açıklama Yazılı">
    <p:spTree>
      <p:nvGrpSpPr>
        <p:cNvPr id="1" name=""/>
        <p:cNvGrpSpPr/>
        <p:nvPr/>
      </p:nvGrpSpPr>
      <p:grpSpPr>
        <a:xfrm>
          <a:off x="0" y="0"/>
          <a:ext cx="0" cy="0"/>
          <a:chOff x="0" y="0"/>
          <a:chExt cx="0" cy="0"/>
        </a:xfrm>
      </p:grpSpPr>
      <p:sp>
        <p:nvSpPr>
          <p:cNvPr id="6" name="Picture Placeholder 5"/>
          <p:cNvSpPr>
            <a:spLocks noGrp="1" noChangeAspect="1"/>
          </p:cNvSpPr>
          <p:nvPr>
            <p:ph type="pic" sz="quarter" idx="13"/>
          </p:nvPr>
        </p:nvSpPr>
        <p:spPr>
          <a:xfrm>
            <a:off x="4955273" y="1371600"/>
            <a:ext cx="3198127" cy="32004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vert="horz" anchor="t">
            <a:normAutofit/>
          </a:bodyPr>
          <a:lstStyle>
            <a:lvl1pPr marL="0" marR="0" indent="1588" algn="ctr" rtl="0" eaLnBrk="1" latinLnBrk="0" hangingPunct="1">
              <a:spcBef>
                <a:spcPct val="20000"/>
              </a:spcBef>
              <a:buFontTx/>
              <a:buNone/>
              <a:defRPr kumimoji="0" lang="tr-TR" sz="2400" i="0">
                <a:solidFill>
                  <a:schemeClr val="tx2"/>
                </a:solidFill>
                <a:latin typeface="+mn-lt"/>
                <a:ea typeface="+mn-ea"/>
                <a:cs typeface="+mn-cs"/>
              </a:defRPr>
            </a:lvl1pPr>
            <a:extLst/>
          </a:lstStyle>
          <a:p>
            <a:pPr marL="0" marR="0" indent="1588" algn="ctr" eaLnBrk="1" latinLnBrk="0" hangingPunct="1"/>
            <a:r>
              <a:rPr lang="tr-TR" smtClean="0"/>
              <a:t>Resim eklemek için simgeyi tıklatın</a:t>
            </a:r>
            <a:endParaRPr/>
          </a:p>
        </p:txBody>
      </p:sp>
      <p:sp>
        <p:nvSpPr>
          <p:cNvPr id="7" name="Picture Placeholder 6"/>
          <p:cNvSpPr>
            <a:spLocks noGrp="1" noChangeAspect="1"/>
          </p:cNvSpPr>
          <p:nvPr>
            <p:ph type="pic" sz="quarter" idx="14"/>
          </p:nvPr>
        </p:nvSpPr>
        <p:spPr>
          <a:xfrm>
            <a:off x="1145273" y="1371600"/>
            <a:ext cx="3198127" cy="32004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vert="horz" anchor="t">
            <a:normAutofit/>
          </a:bodyPr>
          <a:lstStyle>
            <a:lvl1pPr marL="342900" marR="0" indent="-342900" algn="ctr" rtl="0" eaLnBrk="1" latinLnBrk="0" hangingPunct="1">
              <a:spcBef>
                <a:spcPct val="20000"/>
              </a:spcBef>
              <a:buFontTx/>
              <a:buNone/>
              <a:defRPr kumimoji="0" lang="tr-TR" sz="2000" i="0">
                <a:solidFill>
                  <a:schemeClr val="tx2"/>
                </a:solidFill>
                <a:latin typeface="+mn-lt"/>
                <a:ea typeface="+mn-ea"/>
                <a:cs typeface="+mn-cs"/>
              </a:defRPr>
            </a:lvl1pPr>
            <a:extLst/>
          </a:lstStyle>
          <a:p>
            <a:pPr marL="0" marR="0" indent="1588" algn="ctr" eaLnBrk="1" latinLnBrk="0" hangingPunct="1"/>
            <a:r>
              <a:rPr lang="tr-TR" smtClean="0"/>
              <a:t>Resim eklemek için simgeyi tıklatın</a:t>
            </a:r>
            <a:endParaRPr/>
          </a:p>
        </p:txBody>
      </p:sp>
      <p:sp>
        <p:nvSpPr>
          <p:cNvPr id="8" name="Text Placeholder 7"/>
          <p:cNvSpPr>
            <a:spLocks noGrp="1"/>
          </p:cNvSpPr>
          <p:nvPr>
            <p:ph type="body" sz="quarter" idx="15" hasCustomPrompt="1"/>
          </p:nvPr>
        </p:nvSpPr>
        <p:spPr>
          <a:xfrm>
            <a:off x="4953000" y="4648200"/>
            <a:ext cx="3200400" cy="1295400"/>
          </a:xfrm>
        </p:spPr>
        <p:txBody>
          <a:bodyPr tIns="91440" rIns="9144" bIns="91440" anchor="t"/>
          <a:lstStyle>
            <a:lvl1pPr marL="0" marR="0" indent="0" algn="l" eaLnBrk="1" latinLnBrk="0" hangingPunct="1">
              <a:buFontTx/>
              <a:buNone/>
              <a:defRPr kumimoji="0" lang="tr-TR" sz="2000" i="0"/>
            </a:lvl1pPr>
            <a:extLst/>
          </a:lstStyle>
          <a:p>
            <a:pPr lvl="0"/>
            <a:r>
              <a:rPr kumimoji="0" lang="tr-TR"/>
              <a:t>Başlık eklemek için tıklatın</a:t>
            </a:r>
          </a:p>
        </p:txBody>
      </p:sp>
      <p:sp>
        <p:nvSpPr>
          <p:cNvPr id="9" name="Text Placeholder 8"/>
          <p:cNvSpPr>
            <a:spLocks noGrp="1"/>
          </p:cNvSpPr>
          <p:nvPr>
            <p:ph type="body" sz="quarter" idx="16" hasCustomPrompt="1"/>
          </p:nvPr>
        </p:nvSpPr>
        <p:spPr>
          <a:xfrm>
            <a:off x="1143000" y="4648200"/>
            <a:ext cx="3200400" cy="1295400"/>
          </a:xfrm>
        </p:spPr>
        <p:txBody>
          <a:bodyPr tIns="91440" rIns="9144" bIns="91440" anchor="t"/>
          <a:lstStyle>
            <a:lvl1pPr marL="0" marR="0" indent="0" algn="l" eaLnBrk="1" latinLnBrk="0" hangingPunct="1">
              <a:buFontTx/>
              <a:buNone/>
              <a:defRPr kumimoji="0" lang="tr-TR" sz="2000" i="0"/>
            </a:lvl1pPr>
            <a:extLst/>
          </a:lstStyle>
          <a:p>
            <a:pPr lvl="0"/>
            <a:r>
              <a:rPr kumimoji="0" lang="tr-TR"/>
              <a:t>Başlık eklemek için tıklatın</a:t>
            </a:r>
          </a:p>
        </p:txBody>
      </p:sp>
      <p:sp>
        <p:nvSpPr>
          <p:cNvPr id="10" name="Rectangle 9"/>
          <p:cNvSpPr>
            <a:spLocks noGrp="1"/>
          </p:cNvSpPr>
          <p:nvPr>
            <p:ph type="dt" sz="half" idx="17"/>
          </p:nvPr>
        </p:nvSpPr>
        <p:spPr/>
        <p:txBody>
          <a:bodyPr/>
          <a:lstStyle>
            <a:extLst/>
          </a:lstStyle>
          <a:p>
            <a:pPr algn="r"/>
            <a:fld id="{9668B50E-0B48-4566-8609-C51CF752A7DF}" type="datetimeFigureOut">
              <a:rPr kumimoji="0" lang="tr-TR">
                <a:solidFill>
                  <a:schemeClr val="bg1"/>
                </a:solidFill>
              </a:rPr>
              <a:pPr algn="r"/>
              <a:t>10.05.2010</a:t>
            </a:fld>
            <a:endParaRPr kumimoji="0" lang="tr-TR"/>
          </a:p>
        </p:txBody>
      </p:sp>
      <p:sp>
        <p:nvSpPr>
          <p:cNvPr id="11" name="Rectangle 10"/>
          <p:cNvSpPr>
            <a:spLocks noGrp="1"/>
          </p:cNvSpPr>
          <p:nvPr>
            <p:ph type="sldNum" sz="quarter" idx="18"/>
          </p:nvPr>
        </p:nvSpPr>
        <p:spPr/>
        <p:txBody>
          <a:bodyPr/>
          <a:lstStyle>
            <a:extLst/>
          </a:lstStyle>
          <a:p>
            <a:fld id="{8A4431D5-1B33-458B-8AFD-CECCB0FA18CB}" type="slidenum">
              <a:rPr kumimoji="0" lang="tr-TR">
                <a:solidFill>
                  <a:srgbClr val="FFFFFF"/>
                </a:solidFill>
              </a:rPr>
              <a:pPr/>
              <a:t>‹#›</a:t>
            </a:fld>
            <a:endParaRPr kumimoji="0" lang="tr-TR"/>
          </a:p>
        </p:txBody>
      </p:sp>
      <p:sp>
        <p:nvSpPr>
          <p:cNvPr id="12" name="Rectangle 11"/>
          <p:cNvSpPr>
            <a:spLocks noGrp="1"/>
          </p:cNvSpPr>
          <p:nvPr>
            <p:ph type="ftr" sz="quarter" idx="19"/>
          </p:nvPr>
        </p:nvSpPr>
        <p:spPr/>
        <p:txBody>
          <a:bodyPr/>
          <a:lstStyle>
            <a:extLst/>
          </a:lstStyle>
          <a:p>
            <a:endParaRPr kumimoji="0" lang="tr-T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Yatay, Açıklama Yazılı">
    <p:spTree>
      <p:nvGrpSpPr>
        <p:cNvPr id="1" name=""/>
        <p:cNvGrpSpPr/>
        <p:nvPr/>
      </p:nvGrpSpPr>
      <p:grpSpPr>
        <a:xfrm>
          <a:off x="0" y="0"/>
          <a:ext cx="0" cy="0"/>
          <a:chOff x="0" y="0"/>
          <a:chExt cx="0" cy="0"/>
        </a:xfrm>
      </p:grpSpPr>
      <p:sp>
        <p:nvSpPr>
          <p:cNvPr id="16" name="Picture Placeholder 15"/>
          <p:cNvSpPr>
            <a:spLocks noGrp="1" noChangeAspect="1"/>
          </p:cNvSpPr>
          <p:nvPr>
            <p:ph type="pic" sz="quarter" idx="10"/>
          </p:nvPr>
        </p:nvSpPr>
        <p:spPr>
          <a:xfrm>
            <a:off x="533400" y="218390"/>
            <a:ext cx="7467600" cy="5600700"/>
          </a:xfr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nchor="t"/>
          <a:lstStyle>
            <a:lvl1pPr marL="0" indent="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9" name="Text Placeholder 18"/>
          <p:cNvSpPr>
            <a:spLocks noGrp="1"/>
          </p:cNvSpPr>
          <p:nvPr>
            <p:ph type="body" sz="quarter" idx="11" hasCustomPrompt="1"/>
          </p:nvPr>
        </p:nvSpPr>
        <p:spPr>
          <a:xfrm>
            <a:off x="533400" y="5943600"/>
            <a:ext cx="7467600" cy="762000"/>
          </a:xfrm>
        </p:spPr>
        <p:txBody>
          <a:bodyPr anchor="t" anchorCtr="0"/>
          <a:lstStyle>
            <a:lvl1pPr marL="0" marR="0" indent="0" algn="r" eaLnBrk="1" latinLnBrk="0" hangingPunct="1">
              <a:buFontTx/>
              <a:buNone/>
              <a:defRPr kumimoji="0" lang="tr-TR" sz="2400" i="0" baseline="0"/>
            </a:lvl1pPr>
            <a:extLst/>
          </a:lstStyle>
          <a:p>
            <a:pPr lvl="0"/>
            <a:r>
              <a:rPr kumimoji="0" lang="tr-TR"/>
              <a:t>Başlık eklemek için tıklatın</a:t>
            </a:r>
          </a:p>
        </p:txBody>
      </p:sp>
      <p:sp>
        <p:nvSpPr>
          <p:cNvPr id="7" name="Rectangle 6"/>
          <p:cNvSpPr>
            <a:spLocks noGrp="1"/>
          </p:cNvSpPr>
          <p:nvPr>
            <p:ph type="dt" sz="half" idx="12"/>
          </p:nvPr>
        </p:nvSpPr>
        <p:spPr/>
        <p:txBody>
          <a:bodyPr/>
          <a:lstStyle>
            <a:extLst/>
          </a:lstStyle>
          <a:p>
            <a:pPr algn="r"/>
            <a:fld id="{9668B50E-0B48-4566-8609-C51CF752A7DF}" type="datetimeFigureOut">
              <a:rPr kumimoji="0" lang="tr-TR">
                <a:solidFill>
                  <a:schemeClr val="bg1"/>
                </a:solidFill>
              </a:rPr>
              <a:pPr algn="r"/>
              <a:t>10.05.2010</a:t>
            </a:fld>
            <a:endParaRPr kumimoji="0" lang="tr-TR"/>
          </a:p>
        </p:txBody>
      </p:sp>
      <p:sp>
        <p:nvSpPr>
          <p:cNvPr id="8" name="Rectangle 7"/>
          <p:cNvSpPr>
            <a:spLocks noGrp="1"/>
          </p:cNvSpPr>
          <p:nvPr>
            <p:ph type="sldNum" sz="quarter" idx="13"/>
          </p:nvPr>
        </p:nvSpPr>
        <p:spPr/>
        <p:txBody>
          <a:bodyPr/>
          <a:lstStyle>
            <a:extLst/>
          </a:lstStyle>
          <a:p>
            <a:fld id="{8A4431D5-1B33-458B-8AFD-CECCB0FA18CB}" type="slidenum">
              <a:rPr kumimoji="0" lang="tr-TR">
                <a:solidFill>
                  <a:srgbClr val="FFFFFF"/>
                </a:solidFill>
              </a:rPr>
              <a:pPr/>
              <a:t>‹#›</a:t>
            </a:fld>
            <a:endParaRPr kumimoji="0" lang="tr-TR"/>
          </a:p>
        </p:txBody>
      </p:sp>
      <p:sp>
        <p:nvSpPr>
          <p:cNvPr id="9" name="Rectangle 8"/>
          <p:cNvSpPr>
            <a:spLocks noGrp="1"/>
          </p:cNvSpPr>
          <p:nvPr>
            <p:ph type="ftr" sz="quarter" idx="14"/>
          </p:nvPr>
        </p:nvSpPr>
        <p:spPr/>
        <p:txBody>
          <a:bodyPr/>
          <a:lstStyle>
            <a:extLst/>
          </a:lstStyle>
          <a:p>
            <a:endParaRPr kumimoji="0" lang="tr-T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Panoramik, Açıklama Yazılı">
    <p:spTree>
      <p:nvGrpSpPr>
        <p:cNvPr id="1" name=""/>
        <p:cNvGrpSpPr/>
        <p:nvPr/>
      </p:nvGrpSpPr>
      <p:grpSpPr>
        <a:xfrm>
          <a:off x="0" y="0"/>
          <a:ext cx="0" cy="0"/>
          <a:chOff x="0" y="0"/>
          <a:chExt cx="0" cy="0"/>
        </a:xfrm>
      </p:grpSpPr>
      <p:sp>
        <p:nvSpPr>
          <p:cNvPr id="6" name="Picture Placeholder 5"/>
          <p:cNvSpPr>
            <a:spLocks noGrp="1"/>
          </p:cNvSpPr>
          <p:nvPr>
            <p:ph type="pic" sz="quarter" idx="30"/>
          </p:nvPr>
        </p:nvSpPr>
        <p:spPr>
          <a:xfrm>
            <a:off x="228600" y="1524000"/>
            <a:ext cx="8229600" cy="274320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vert="horz" anchor="t">
            <a:normAutofit/>
          </a:bodyPr>
          <a:lstStyle>
            <a:lvl1pPr marL="342900" marR="0" indent="-342900" algn="ctr" rtl="0" eaLnBrk="1" latinLnBrk="0" hangingPunct="1">
              <a:spcBef>
                <a:spcPct val="20000"/>
              </a:spcBef>
              <a:buFontTx/>
              <a:buNone/>
              <a:defRPr kumimoji="0" lang="tr-TR" sz="2000" i="0">
                <a:solidFill>
                  <a:schemeClr val="tx2"/>
                </a:solidFill>
                <a:latin typeface="+mn-lt"/>
                <a:ea typeface="+mn-ea"/>
                <a:cs typeface="+mn-cs"/>
              </a:defRPr>
            </a:lvl1pPr>
            <a:extLst/>
          </a:lstStyle>
          <a:p>
            <a:pPr marL="0" marR="0" indent="0" algn="ctr" eaLnBrk="1" latinLnBrk="0" hangingPunct="1"/>
            <a:r>
              <a:rPr lang="tr-TR" smtClean="0"/>
              <a:t>Resim eklemek için simgeyi tıklatın</a:t>
            </a:r>
            <a:endParaRPr/>
          </a:p>
        </p:txBody>
      </p:sp>
      <p:sp>
        <p:nvSpPr>
          <p:cNvPr id="7" name="Text Placeholder 6"/>
          <p:cNvSpPr>
            <a:spLocks noGrp="1"/>
          </p:cNvSpPr>
          <p:nvPr>
            <p:ph type="body" sz="quarter" idx="31" hasCustomPrompt="1"/>
          </p:nvPr>
        </p:nvSpPr>
        <p:spPr>
          <a:xfrm>
            <a:off x="228600" y="4343400"/>
            <a:ext cx="8229600" cy="1676400"/>
          </a:xfrm>
        </p:spPr>
        <p:txBody>
          <a:bodyPr tIns="91440" rIns="9144" bIns="91440" anchor="t"/>
          <a:lstStyle>
            <a:lvl1pPr marL="0" marR="0" indent="0" algn="r" eaLnBrk="1" latinLnBrk="0" hangingPunct="1">
              <a:buFontTx/>
              <a:buNone/>
              <a:defRPr kumimoji="0" lang="tr-TR" sz="2000" i="0"/>
            </a:lvl1pPr>
            <a:extLst/>
          </a:lstStyle>
          <a:p>
            <a:pPr lvl="0"/>
            <a:r>
              <a:rPr kumimoji="0" lang="tr-TR"/>
              <a:t>Başlık eklemek için tıklatın</a:t>
            </a:r>
          </a:p>
        </p:txBody>
      </p:sp>
      <p:sp>
        <p:nvSpPr>
          <p:cNvPr id="8" name="Rectangle 7"/>
          <p:cNvSpPr>
            <a:spLocks noGrp="1"/>
          </p:cNvSpPr>
          <p:nvPr>
            <p:ph type="dt" sz="half" idx="32"/>
          </p:nvPr>
        </p:nvSpPr>
        <p:spPr/>
        <p:txBody>
          <a:bodyPr/>
          <a:lstStyle>
            <a:extLst/>
          </a:lstStyle>
          <a:p>
            <a:pPr algn="r"/>
            <a:fld id="{9668B50E-0B48-4566-8609-C51CF752A7DF}" type="datetimeFigureOut">
              <a:rPr kumimoji="0" lang="tr-TR">
                <a:solidFill>
                  <a:schemeClr val="bg1"/>
                </a:solidFill>
              </a:rPr>
              <a:pPr algn="r"/>
              <a:t>10.05.2010</a:t>
            </a:fld>
            <a:endParaRPr kumimoji="0" lang="tr-TR"/>
          </a:p>
        </p:txBody>
      </p:sp>
      <p:sp>
        <p:nvSpPr>
          <p:cNvPr id="9" name="Rectangle 8"/>
          <p:cNvSpPr>
            <a:spLocks noGrp="1"/>
          </p:cNvSpPr>
          <p:nvPr>
            <p:ph type="sldNum" sz="quarter" idx="33"/>
          </p:nvPr>
        </p:nvSpPr>
        <p:spPr/>
        <p:txBody>
          <a:bodyPr/>
          <a:lstStyle>
            <a:extLst/>
          </a:lstStyle>
          <a:p>
            <a:fld id="{8A4431D5-1B33-458B-8AFD-CECCB0FA18CB}" type="slidenum">
              <a:rPr kumimoji="0" lang="tr-TR">
                <a:solidFill>
                  <a:srgbClr val="FFFFFF"/>
                </a:solidFill>
              </a:rPr>
              <a:pPr/>
              <a:t>‹#›</a:t>
            </a:fld>
            <a:endParaRPr kumimoji="0" lang="tr-TR"/>
          </a:p>
        </p:txBody>
      </p:sp>
      <p:sp>
        <p:nvSpPr>
          <p:cNvPr id="10" name="Rectangle 9"/>
          <p:cNvSpPr>
            <a:spLocks noGrp="1"/>
          </p:cNvSpPr>
          <p:nvPr>
            <p:ph type="ftr" sz="quarter" idx="34"/>
          </p:nvPr>
        </p:nvSpPr>
        <p:spPr/>
        <p:txBody>
          <a:bodyPr/>
          <a:lstStyle>
            <a:extLst/>
          </a:lstStyle>
          <a:p>
            <a:endParaRPr kumimoji="0" lang="tr-TR"/>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pPr eaLnBrk="1" latinLnBrk="0" hangingPunct="1"/>
            <a:r>
              <a:rPr lang="tr-TR" smtClean="0"/>
              <a:t>Asıl başlık stili için tıklatın</a:t>
            </a:r>
            <a:endParaRPr/>
          </a:p>
        </p:txBody>
      </p:sp>
      <p:sp>
        <p:nvSpPr>
          <p:cNvPr id="3" name="Content Placeholder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a:p>
        </p:txBody>
      </p:sp>
      <p:sp>
        <p:nvSpPr>
          <p:cNvPr id="4" name="Date Placeholder 3"/>
          <p:cNvSpPr>
            <a:spLocks noGrp="1"/>
          </p:cNvSpPr>
          <p:nvPr>
            <p:ph type="dt" sz="half" idx="10"/>
          </p:nvPr>
        </p:nvSpPr>
        <p:spPr/>
        <p:txBody>
          <a:bodyPr/>
          <a:lstStyle>
            <a:extLst/>
          </a:lstStyle>
          <a:p>
            <a:fld id="{9668B50E-0B48-4566-8609-C51CF752A7DF}" type="datetimeFigureOut">
              <a:rPr/>
              <a:pPr/>
              <a:t>30.06.2006</a:t>
            </a:fld>
            <a:endParaRPr kumimoji="0" lang="tr-TR"/>
          </a:p>
        </p:txBody>
      </p:sp>
      <p:sp>
        <p:nvSpPr>
          <p:cNvPr id="5" name="Footer Placeholder 4"/>
          <p:cNvSpPr>
            <a:spLocks noGrp="1"/>
          </p:cNvSpPr>
          <p:nvPr>
            <p:ph type="ftr" sz="quarter" idx="11"/>
          </p:nvPr>
        </p:nvSpPr>
        <p:spPr/>
        <p:txBody>
          <a:bodyPr/>
          <a:lstStyle>
            <a:extLst/>
          </a:lstStyle>
          <a:p>
            <a:endParaRPr kumimoji="0" lang="tr-TR"/>
          </a:p>
        </p:txBody>
      </p:sp>
      <p:sp>
        <p:nvSpPr>
          <p:cNvPr id="6" name="Slide Number Placeholder 5"/>
          <p:cNvSpPr>
            <a:spLocks noGrp="1"/>
          </p:cNvSpPr>
          <p:nvPr>
            <p:ph type="sldNum" sz="quarter" idx="12"/>
          </p:nvPr>
        </p:nvSpPr>
        <p:spPr/>
        <p:txBody>
          <a:bodyPr/>
          <a:lstStyle>
            <a:extLst/>
          </a:lstStyle>
          <a:p>
            <a:fld id="{8A4431D5-1B33-458B-8AFD-CECCB0FA18CB}" type="slidenum">
              <a:rPr/>
              <a:pPr/>
              <a:t>‹#›</a:t>
            </a:fld>
            <a:endParaRPr kumimoji="0" lang="tr-T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668B50E-0B48-4566-8609-C51CF752A7DF}" type="datetimeFigureOut">
              <a:rPr/>
              <a:pPr/>
              <a:t>30.06.2006</a:t>
            </a:fld>
            <a:endParaRPr kumimoji="0" lang="tr-TR"/>
          </a:p>
        </p:txBody>
      </p:sp>
      <p:sp>
        <p:nvSpPr>
          <p:cNvPr id="3" name="Footer Placeholder 2"/>
          <p:cNvSpPr>
            <a:spLocks noGrp="1"/>
          </p:cNvSpPr>
          <p:nvPr>
            <p:ph type="ftr" sz="quarter" idx="11"/>
          </p:nvPr>
        </p:nvSpPr>
        <p:spPr/>
        <p:txBody>
          <a:bodyPr/>
          <a:lstStyle>
            <a:extLst/>
          </a:lstStyle>
          <a:p>
            <a:endParaRPr kumimoji="0" lang="tr-TR"/>
          </a:p>
        </p:txBody>
      </p:sp>
      <p:sp>
        <p:nvSpPr>
          <p:cNvPr id="4" name="Slide Number Placeholder 3"/>
          <p:cNvSpPr>
            <a:spLocks noGrp="1"/>
          </p:cNvSpPr>
          <p:nvPr>
            <p:ph type="sldNum" sz="quarter" idx="12"/>
          </p:nvPr>
        </p:nvSpPr>
        <p:spPr/>
        <p:txBody>
          <a:bodyPr/>
          <a:lstStyle>
            <a:extLst/>
          </a:lstStyle>
          <a:p>
            <a:fld id="{8A4431D5-1B33-458B-8AFD-CECCB0FA18CB}" type="slidenum">
              <a:rPr/>
              <a:pPr/>
              <a:t>‹#›</a:t>
            </a:fld>
            <a:endParaRPr kumimoji="0"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key, Açıklama Yazılı">
    <p:spTree>
      <p:nvGrpSpPr>
        <p:cNvPr id="1" name=""/>
        <p:cNvGrpSpPr/>
        <p:nvPr/>
      </p:nvGrpSpPr>
      <p:grpSpPr>
        <a:xfrm>
          <a:off x="0" y="0"/>
          <a:ext cx="0" cy="0"/>
          <a:chOff x="0" y="0"/>
          <a:chExt cx="0" cy="0"/>
        </a:xfrm>
      </p:grpSpPr>
      <p:sp>
        <p:nvSpPr>
          <p:cNvPr id="24" name="Picture Placeholder 23"/>
          <p:cNvSpPr>
            <a:spLocks noGrp="1"/>
          </p:cNvSpPr>
          <p:nvPr>
            <p:ph type="pic" sz="quarter" idx="10"/>
          </p:nvPr>
        </p:nvSpPr>
        <p:spPr>
          <a:xfrm>
            <a:off x="304800" y="228600"/>
            <a:ext cx="4754880" cy="63246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nchor="t"/>
          <a:lstStyle>
            <a:lvl1pPr marL="0" indent="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25" name="Text Placeholder 24"/>
          <p:cNvSpPr>
            <a:spLocks noGrp="1"/>
          </p:cNvSpPr>
          <p:nvPr>
            <p:ph type="body" sz="quarter" idx="11" hasCustomPrompt="1"/>
          </p:nvPr>
        </p:nvSpPr>
        <p:spPr>
          <a:xfrm>
            <a:off x="5105400" y="228600"/>
            <a:ext cx="3200400" cy="3810000"/>
          </a:xfrm>
        </p:spPr>
        <p:txBody>
          <a:bodyPr tIns="91440" bIns="91440" anchor="t"/>
          <a:lstStyle>
            <a:lvl1pPr marL="0" marR="0" indent="0" algn="l" eaLnBrk="1" latinLnBrk="0" hangingPunct="1">
              <a:buFontTx/>
              <a:buNone/>
              <a:defRPr kumimoji="0" lang="tr-TR" sz="2000" i="0"/>
            </a:lvl1pPr>
            <a:extLst/>
          </a:lstStyle>
          <a:p>
            <a:pPr lvl="0"/>
            <a:r>
              <a:rPr kumimoji="0" lang="tr-TR"/>
              <a:t>Başlık eklemek için tıklatın</a:t>
            </a:r>
          </a:p>
        </p:txBody>
      </p:sp>
      <p:sp>
        <p:nvSpPr>
          <p:cNvPr id="7" name="Rectangle 6"/>
          <p:cNvSpPr>
            <a:spLocks noGrp="1"/>
          </p:cNvSpPr>
          <p:nvPr>
            <p:ph type="dt" sz="half" idx="12"/>
          </p:nvPr>
        </p:nvSpPr>
        <p:spPr/>
        <p:txBody>
          <a:bodyPr/>
          <a:lstStyle>
            <a:extLst/>
          </a:lstStyle>
          <a:p>
            <a:pPr algn="r"/>
            <a:fld id="{9668B50E-0B48-4566-8609-C51CF752A7DF}" type="datetimeFigureOut">
              <a:rPr kumimoji="0" lang="tr-TR">
                <a:solidFill>
                  <a:schemeClr val="bg1"/>
                </a:solidFill>
              </a:rPr>
              <a:pPr algn="r"/>
              <a:t>10.05.2010</a:t>
            </a:fld>
            <a:endParaRPr kumimoji="0" lang="tr-TR"/>
          </a:p>
        </p:txBody>
      </p:sp>
      <p:sp>
        <p:nvSpPr>
          <p:cNvPr id="8" name="Rectangle 7"/>
          <p:cNvSpPr>
            <a:spLocks noGrp="1"/>
          </p:cNvSpPr>
          <p:nvPr>
            <p:ph type="sldNum" sz="quarter" idx="13"/>
          </p:nvPr>
        </p:nvSpPr>
        <p:spPr/>
        <p:txBody>
          <a:bodyPr/>
          <a:lstStyle>
            <a:extLst/>
          </a:lstStyle>
          <a:p>
            <a:fld id="{8A4431D5-1B33-458B-8AFD-CECCB0FA18CB}" type="slidenum">
              <a:rPr kumimoji="0" lang="tr-TR">
                <a:solidFill>
                  <a:srgbClr val="FFFFFF"/>
                </a:solidFill>
              </a:rPr>
              <a:pPr/>
              <a:t>‹#›</a:t>
            </a:fld>
            <a:endParaRPr kumimoji="0" lang="tr-TR"/>
          </a:p>
        </p:txBody>
      </p:sp>
      <p:sp>
        <p:nvSpPr>
          <p:cNvPr id="9" name="Rectangle 8"/>
          <p:cNvSpPr>
            <a:spLocks noGrp="1"/>
          </p:cNvSpPr>
          <p:nvPr>
            <p:ph type="ftr" sz="quarter" idx="14"/>
          </p:nvPr>
        </p:nvSpPr>
        <p:spPr/>
        <p:txBody>
          <a:bodyPr/>
          <a:lstStyle>
            <a:extLst/>
          </a:lstStyle>
          <a:p>
            <a:endParaRPr kumimoji="0" lang="tr-T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Yatay, Tam Ekran">
    <p:spTree>
      <p:nvGrpSpPr>
        <p:cNvPr id="1" name=""/>
        <p:cNvGrpSpPr/>
        <p:nvPr/>
      </p:nvGrpSpPr>
      <p:grpSpPr>
        <a:xfrm>
          <a:off x="0" y="0"/>
          <a:ext cx="0" cy="0"/>
          <a:chOff x="0" y="0"/>
          <a:chExt cx="0" cy="0"/>
        </a:xfrm>
      </p:grpSpPr>
      <p:sp>
        <p:nvSpPr>
          <p:cNvPr id="14" name="Picture Placeholder 13"/>
          <p:cNvSpPr>
            <a:spLocks noGrp="1" noChangeAspect="1"/>
          </p:cNvSpPr>
          <p:nvPr>
            <p:ph type="pic" sz="quarter" idx="10" hasCustomPrompt="1"/>
          </p:nvPr>
        </p:nvSpPr>
        <p:spPr>
          <a:xfrm>
            <a:off x="0" y="0"/>
            <a:ext cx="9144000" cy="6858000"/>
          </a:xfrm>
        </p:spPr>
        <p:txBody>
          <a:bodyPr anchor="t"/>
          <a:lstStyle>
            <a:extLst/>
          </a:lstStyle>
          <a:p>
            <a:pPr marL="0" marR="0" indent="0" algn="ctr">
              <a:buFontTx/>
              <a:buNone/>
            </a:pPr>
            <a:r>
              <a:rPr kumimoji="0" lang="tr-TR" i="0"/>
              <a:t>Tam sayfa resim eklemek için simgeyi tıklatın</a:t>
            </a:r>
            <a:endParaRPr kumimoji="0" lang="tr-TR" i="0" baseline="0"/>
          </a:p>
        </p:txBody>
      </p:sp>
      <p:sp>
        <p:nvSpPr>
          <p:cNvPr id="6" name="Rectangle 5"/>
          <p:cNvSpPr>
            <a:spLocks noGrp="1"/>
          </p:cNvSpPr>
          <p:nvPr>
            <p:ph type="dt" sz="half" idx="11"/>
          </p:nvPr>
        </p:nvSpPr>
        <p:spPr/>
        <p:txBody>
          <a:bodyPr/>
          <a:lstStyle>
            <a:extLst/>
          </a:lstStyle>
          <a:p>
            <a:pPr algn="r"/>
            <a:fld id="{9668B50E-0B48-4566-8609-C51CF752A7DF}" type="datetimeFigureOut">
              <a:rPr kumimoji="0" lang="tr-TR">
                <a:solidFill>
                  <a:schemeClr val="bg1"/>
                </a:solidFill>
              </a:rPr>
              <a:pPr algn="r"/>
              <a:t>10.05.2010</a:t>
            </a:fld>
            <a:endParaRPr kumimoji="0" lang="tr-TR"/>
          </a:p>
        </p:txBody>
      </p:sp>
      <p:sp>
        <p:nvSpPr>
          <p:cNvPr id="7" name="Rectangle 6"/>
          <p:cNvSpPr>
            <a:spLocks noGrp="1"/>
          </p:cNvSpPr>
          <p:nvPr>
            <p:ph type="sldNum" sz="quarter" idx="12"/>
          </p:nvPr>
        </p:nvSpPr>
        <p:spPr/>
        <p:txBody>
          <a:bodyPr/>
          <a:lstStyle>
            <a:extLst/>
          </a:lstStyle>
          <a:p>
            <a:fld id="{8A4431D5-1B33-458B-8AFD-CECCB0FA18CB}" type="slidenum">
              <a:rPr kumimoji="0" lang="tr-TR">
                <a:solidFill>
                  <a:srgbClr val="FFFFFF"/>
                </a:solidFill>
              </a:rPr>
              <a:pPr/>
              <a:t>‹#›</a:t>
            </a:fld>
            <a:endParaRPr kumimoji="0" lang="tr-TR"/>
          </a:p>
        </p:txBody>
      </p:sp>
      <p:sp>
        <p:nvSpPr>
          <p:cNvPr id="8" name="Rectangle 7"/>
          <p:cNvSpPr>
            <a:spLocks noGrp="1"/>
          </p:cNvSpPr>
          <p:nvPr>
            <p:ph type="ftr" sz="quarter" idx="13"/>
          </p:nvPr>
        </p:nvSpPr>
        <p:spPr/>
        <p:txBody>
          <a:bodyPr/>
          <a:lstStyle>
            <a:extLst/>
          </a:lstStyle>
          <a:p>
            <a:endParaRPr kumimoji="0" lang="tr-T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Albüm Bölümü">
    <p:spTree>
      <p:nvGrpSpPr>
        <p:cNvPr id="1" name=""/>
        <p:cNvGrpSpPr/>
        <p:nvPr/>
      </p:nvGrpSpPr>
      <p:grpSpPr>
        <a:xfrm>
          <a:off x="0" y="0"/>
          <a:ext cx="0" cy="0"/>
          <a:chOff x="0" y="0"/>
          <a:chExt cx="0" cy="0"/>
        </a:xfrm>
      </p:grpSpPr>
      <p:sp>
        <p:nvSpPr>
          <p:cNvPr id="15" name="Rectangle 14"/>
          <p:cNvSpPr/>
          <p:nvPr userDrawn="1"/>
        </p:nvSpPr>
        <p:spPr>
          <a:xfrm rot="16200000">
            <a:off x="5315559" y="3268980"/>
            <a:ext cx="6858000" cy="320040"/>
          </a:xfrm>
          <a:prstGeom prst="rect">
            <a:avLst/>
          </a:prstGeom>
          <a:solidFill>
            <a:schemeClr val="accent5"/>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extLst/>
          </a:lstStyle>
          <a:p>
            <a:pPr algn="ctr"/>
            <a:endParaRPr kumimoji="0" lang="tr-TR"/>
          </a:p>
        </p:txBody>
      </p:sp>
      <p:sp>
        <p:nvSpPr>
          <p:cNvPr id="23" name="Rectangle 22"/>
          <p:cNvSpPr/>
          <p:nvPr userDrawn="1"/>
        </p:nvSpPr>
        <p:spPr>
          <a:xfrm rot="16200000">
            <a:off x="5628132" y="3341399"/>
            <a:ext cx="6858000" cy="173736"/>
          </a:xfrm>
          <a:prstGeom prst="rect">
            <a:avLst/>
          </a:prstGeom>
          <a:solidFill>
            <a:schemeClr val="accent3"/>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extLst/>
          </a:lstStyle>
          <a:p>
            <a:pPr algn="ctr"/>
            <a:endParaRPr kumimoji="0" lang="tr-TR"/>
          </a:p>
        </p:txBody>
      </p:sp>
      <p:sp>
        <p:nvSpPr>
          <p:cNvPr id="24" name="Rectangle 23"/>
          <p:cNvSpPr/>
          <p:nvPr userDrawn="1"/>
        </p:nvSpPr>
        <p:spPr>
          <a:xfrm>
            <a:off x="8895749" y="-733"/>
            <a:ext cx="76200" cy="6858000"/>
          </a:xfrm>
          <a:prstGeom prst="rect">
            <a:avLst/>
          </a:prstGeom>
          <a:solidFill>
            <a:schemeClr val="accent6"/>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tr-TR"/>
          </a:p>
        </p:txBody>
      </p:sp>
      <p:sp>
        <p:nvSpPr>
          <p:cNvPr id="13" name="Picture Placeholder 12"/>
          <p:cNvSpPr>
            <a:spLocks noGrp="1"/>
          </p:cNvSpPr>
          <p:nvPr>
            <p:ph type="pic" sz="quarter" idx="11"/>
          </p:nvPr>
        </p:nvSpPr>
        <p:spPr>
          <a:xfrm>
            <a:off x="435429" y="2146300"/>
            <a:ext cx="2362200" cy="2197100"/>
          </a:xfrm>
          <a:solidFill>
            <a:schemeClr val="bg1"/>
          </a:solidFill>
          <a:ln w="34925" cap="rnd" cmpd="sng" algn="ctr">
            <a:noFill/>
            <a:prstDash val="solid"/>
          </a:ln>
          <a:effectLst/>
        </p:spPr>
        <p:style>
          <a:lnRef idx="3">
            <a:schemeClr val="lt1"/>
          </a:lnRef>
          <a:fillRef idx="1">
            <a:schemeClr val="accent3"/>
          </a:fillRef>
          <a:effectRef idx="1">
            <a:schemeClr val="accent3"/>
          </a:effectRef>
          <a:fontRef idx="minor">
            <a:schemeClr val="lt1"/>
          </a:fontRef>
        </p:style>
        <p:txBody>
          <a:bodyPr vert="horz"/>
          <a:lstStyle>
            <a:lvl1pPr marL="0" indent="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7" name="Rectangle 16"/>
          <p:cNvSpPr/>
          <p:nvPr/>
        </p:nvSpPr>
        <p:spPr>
          <a:xfrm rot="10800000" flipV="1">
            <a:off x="435429" y="6172200"/>
            <a:ext cx="7086600" cy="685800"/>
          </a:xfrm>
          <a:prstGeom prst="rect">
            <a:avLst/>
          </a:prstGeom>
          <a:solidFill>
            <a:schemeClr val="accent5"/>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tr-TR"/>
          </a:p>
        </p:txBody>
      </p:sp>
      <p:sp>
        <p:nvSpPr>
          <p:cNvPr id="22" name="Rectangle 21"/>
          <p:cNvSpPr/>
          <p:nvPr userDrawn="1"/>
        </p:nvSpPr>
        <p:spPr>
          <a:xfrm>
            <a:off x="435429" y="0"/>
            <a:ext cx="7086600" cy="1981200"/>
          </a:xfrm>
          <a:prstGeom prst="rect">
            <a:avLst/>
          </a:prstGeom>
          <a:solidFill>
            <a:schemeClr val="accent5"/>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tr-TR"/>
          </a:p>
        </p:txBody>
      </p:sp>
      <p:sp>
        <p:nvSpPr>
          <p:cNvPr id="6" name="Text Placeholder 5"/>
          <p:cNvSpPr>
            <a:spLocks noGrp="1"/>
          </p:cNvSpPr>
          <p:nvPr>
            <p:ph type="body" sz="quarter" idx="16" hasCustomPrompt="1"/>
          </p:nvPr>
        </p:nvSpPr>
        <p:spPr>
          <a:xfrm>
            <a:off x="435429" y="5791200"/>
            <a:ext cx="7086600" cy="381000"/>
          </a:xfrm>
          <a:solidFill>
            <a:schemeClr val="accent3"/>
          </a:solidFill>
        </p:spPr>
        <p:txBody>
          <a:bodyPr vert="horz" anchor="ctr"/>
          <a:lstStyle>
            <a:lvl1pPr marL="0" indent="0" algn="l" eaLnBrk="1" latinLnBrk="0" hangingPunct="1">
              <a:buFontTx/>
              <a:buNone/>
              <a:defRPr kumimoji="0" lang="tr-TR" sz="1200">
                <a:solidFill>
                  <a:srgbClr val="FFFFFF"/>
                </a:solidFill>
              </a:defRPr>
            </a:lvl1pPr>
            <a:extLst/>
          </a:lstStyle>
          <a:p>
            <a:pPr lvl="0"/>
            <a:r>
              <a:rPr kumimoji="0" lang="tr-TR"/>
              <a:t>Alt başlık eklemek için tıklatın</a:t>
            </a:r>
          </a:p>
        </p:txBody>
      </p:sp>
      <p:sp>
        <p:nvSpPr>
          <p:cNvPr id="19" name="Text Placeholder 18"/>
          <p:cNvSpPr>
            <a:spLocks noGrp="1"/>
          </p:cNvSpPr>
          <p:nvPr>
            <p:ph type="body" sz="quarter" idx="17" hasCustomPrompt="1"/>
          </p:nvPr>
        </p:nvSpPr>
        <p:spPr>
          <a:xfrm>
            <a:off x="435429" y="4495800"/>
            <a:ext cx="7086600" cy="1295400"/>
          </a:xfrm>
          <a:solidFill>
            <a:schemeClr val="accent6"/>
          </a:solidFill>
        </p:spPr>
        <p:txBody>
          <a:bodyPr vert="horz" anchor="ctr"/>
          <a:lstStyle>
            <a:lvl1pPr marL="0" indent="0" algn="l" eaLnBrk="1" latinLnBrk="0" hangingPunct="1">
              <a:buFontTx/>
              <a:buNone/>
              <a:defRPr kumimoji="0" lang="tr-TR" sz="3200">
                <a:solidFill>
                  <a:srgbClr val="FFFFFF"/>
                </a:solidFill>
              </a:defRPr>
            </a:lvl1pPr>
            <a:extLst/>
          </a:lstStyle>
          <a:p>
            <a:pPr lvl="0"/>
            <a:r>
              <a:rPr kumimoji="0" lang="tr-TR"/>
              <a:t>Bölüm başlığı eklemek için tıklatın</a:t>
            </a:r>
          </a:p>
        </p:txBody>
      </p:sp>
      <p:sp>
        <p:nvSpPr>
          <p:cNvPr id="29" name="Picture Placeholder 28"/>
          <p:cNvSpPr>
            <a:spLocks noGrp="1"/>
          </p:cNvSpPr>
          <p:nvPr>
            <p:ph type="pic" sz="quarter" idx="18"/>
          </p:nvPr>
        </p:nvSpPr>
        <p:spPr>
          <a:xfrm>
            <a:off x="2950029" y="2133600"/>
            <a:ext cx="2209800" cy="2209800"/>
          </a:xfrm>
          <a:solidFill>
            <a:schemeClr val="bg1"/>
          </a:solidFill>
          <a:ln w="34925" cap="rnd" cmpd="sng" algn="ctr">
            <a:noFill/>
            <a:prstDash val="solid"/>
          </a:ln>
          <a:effectLst/>
        </p:spPr>
        <p:style>
          <a:lnRef idx="3">
            <a:schemeClr val="lt1"/>
          </a:lnRef>
          <a:fillRef idx="1">
            <a:schemeClr val="accent3"/>
          </a:fillRef>
          <a:effectRef idx="1">
            <a:schemeClr val="accent3"/>
          </a:effectRef>
          <a:fontRef idx="minor">
            <a:schemeClr val="lt1"/>
          </a:fontRef>
        </p:style>
        <p:txBody>
          <a:bodyPr vert="horz">
            <a:normAutofit/>
          </a:bodyPr>
          <a:lstStyle>
            <a:lvl1pPr marL="0" indent="0" algn="ctr" rtl="0" eaLnBrk="1" latinLnBrk="0" hangingPunct="1">
              <a:spcBef>
                <a:spcPct val="20000"/>
              </a:spcBef>
              <a:buFontTx/>
              <a:buNone/>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2" name="Picture Placeholder 11"/>
          <p:cNvSpPr>
            <a:spLocks noGrp="1"/>
          </p:cNvSpPr>
          <p:nvPr>
            <p:ph type="pic" sz="quarter" idx="19"/>
          </p:nvPr>
        </p:nvSpPr>
        <p:spPr>
          <a:xfrm>
            <a:off x="5312229" y="2133600"/>
            <a:ext cx="2209800" cy="2209800"/>
          </a:xfrm>
          <a:solidFill>
            <a:schemeClr val="bg1"/>
          </a:solidFill>
          <a:ln w="34925" cap="rnd" cmpd="sng" algn="ctr">
            <a:noFill/>
            <a:prstDash val="solid"/>
          </a:ln>
          <a:effectLst/>
        </p:spPr>
        <p:style>
          <a:lnRef idx="3">
            <a:schemeClr val="lt1"/>
          </a:lnRef>
          <a:fillRef idx="1">
            <a:schemeClr val="accent3"/>
          </a:fillRef>
          <a:effectRef idx="1">
            <a:schemeClr val="accent3"/>
          </a:effectRef>
          <a:fontRef idx="minor">
            <a:schemeClr val="lt1"/>
          </a:fontRef>
        </p:style>
        <p:txBody>
          <a:bodyPr vert="horz">
            <a:normAutofit/>
          </a:bodyPr>
          <a:lstStyle>
            <a:lvl1pPr marL="0" indent="0" algn="ctr" rtl="0" eaLnBrk="1" latinLnBrk="0" hangingPunct="1">
              <a:spcBef>
                <a:spcPct val="20000"/>
              </a:spcBef>
              <a:buFontTx/>
              <a:buNone/>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8" name="Rectangle 17"/>
          <p:cNvSpPr>
            <a:spLocks noGrp="1"/>
          </p:cNvSpPr>
          <p:nvPr>
            <p:ph type="dt" sz="half" idx="20"/>
          </p:nvPr>
        </p:nvSpPr>
        <p:spPr/>
        <p:txBody>
          <a:bodyPr/>
          <a:lstStyle>
            <a:extLst/>
          </a:lstStyle>
          <a:p>
            <a:pPr algn="r"/>
            <a:fld id="{9668B50E-0B48-4566-8609-C51CF752A7DF}" type="datetimeFigureOut">
              <a:rPr kumimoji="0" lang="tr-TR">
                <a:solidFill>
                  <a:schemeClr val="bg1"/>
                </a:solidFill>
              </a:rPr>
              <a:pPr algn="r"/>
              <a:t>10.05.2010</a:t>
            </a:fld>
            <a:endParaRPr kumimoji="0" lang="tr-TR"/>
          </a:p>
        </p:txBody>
      </p:sp>
      <p:sp>
        <p:nvSpPr>
          <p:cNvPr id="20" name="Rectangle 19"/>
          <p:cNvSpPr>
            <a:spLocks noGrp="1"/>
          </p:cNvSpPr>
          <p:nvPr>
            <p:ph type="sldNum" sz="quarter" idx="21"/>
          </p:nvPr>
        </p:nvSpPr>
        <p:spPr/>
        <p:txBody>
          <a:bodyPr/>
          <a:lstStyle>
            <a:extLst/>
          </a:lstStyle>
          <a:p>
            <a:fld id="{8A4431D5-1B33-458B-8AFD-CECCB0FA18CB}" type="slidenum">
              <a:rPr kumimoji="0" lang="tr-TR">
                <a:solidFill>
                  <a:srgbClr val="FFFFFF"/>
                </a:solidFill>
              </a:rPr>
              <a:pPr/>
              <a:t>‹#›</a:t>
            </a:fld>
            <a:endParaRPr kumimoji="0" lang="tr-TR"/>
          </a:p>
        </p:txBody>
      </p:sp>
      <p:sp>
        <p:nvSpPr>
          <p:cNvPr id="21" name="Rectangle 20"/>
          <p:cNvSpPr>
            <a:spLocks noGrp="1"/>
          </p:cNvSpPr>
          <p:nvPr>
            <p:ph type="ftr" sz="quarter" idx="22"/>
          </p:nvPr>
        </p:nvSpPr>
        <p:spPr/>
        <p:txBody>
          <a:bodyPr/>
          <a:lstStyle>
            <a:extLst/>
          </a:lstStyle>
          <a:p>
            <a:endParaRPr kumimoji="0" lang="tr-T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Öğe, Dikey, Açıklama Yazılı">
    <p:spTree>
      <p:nvGrpSpPr>
        <p:cNvPr id="1" name=""/>
        <p:cNvGrpSpPr/>
        <p:nvPr/>
      </p:nvGrpSpPr>
      <p:grpSpPr>
        <a:xfrm>
          <a:off x="0" y="0"/>
          <a:ext cx="0" cy="0"/>
          <a:chOff x="0" y="0"/>
          <a:chExt cx="0" cy="0"/>
        </a:xfrm>
      </p:grpSpPr>
      <p:sp>
        <p:nvSpPr>
          <p:cNvPr id="28" name="Picture Placeholder 27"/>
          <p:cNvSpPr>
            <a:spLocks noGrp="1" noChangeAspect="1"/>
          </p:cNvSpPr>
          <p:nvPr>
            <p:ph type="pic" sz="quarter" idx="10"/>
          </p:nvPr>
        </p:nvSpPr>
        <p:spPr>
          <a:xfrm>
            <a:off x="4341047" y="533400"/>
            <a:ext cx="3431353" cy="4575141"/>
          </a:xfr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nchor="t"/>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31" name="Picture Placeholder 30"/>
          <p:cNvSpPr>
            <a:spLocks noGrp="1" noChangeAspect="1"/>
          </p:cNvSpPr>
          <p:nvPr>
            <p:ph type="pic" sz="quarter" idx="11"/>
          </p:nvPr>
        </p:nvSpPr>
        <p:spPr>
          <a:xfrm>
            <a:off x="685800" y="533400"/>
            <a:ext cx="3429000" cy="4572000"/>
          </a:xfr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nchor="t"/>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8" name="Text Placeholder 7"/>
          <p:cNvSpPr>
            <a:spLocks noGrp="1"/>
          </p:cNvSpPr>
          <p:nvPr>
            <p:ph type="body" sz="quarter" idx="14" hasCustomPrompt="1"/>
          </p:nvPr>
        </p:nvSpPr>
        <p:spPr>
          <a:xfrm>
            <a:off x="685800" y="5257800"/>
            <a:ext cx="3429000" cy="1219200"/>
          </a:xfrm>
        </p:spPr>
        <p:txBody>
          <a:bodyPr anchor="t"/>
          <a:lstStyle>
            <a:lvl1pPr marL="0" marR="0" indent="0" algn="r" eaLnBrk="1" latinLnBrk="0" hangingPunct="1">
              <a:buFontTx/>
              <a:buNone/>
              <a:defRPr kumimoji="0" lang="tr-TR" sz="1800" baseline="0"/>
            </a:lvl1pPr>
            <a:extLst/>
          </a:lstStyle>
          <a:p>
            <a:pPr lvl="0"/>
            <a:r>
              <a:rPr kumimoji="0" lang="tr-TR"/>
              <a:t>Başlık eklemek için tıklatın</a:t>
            </a:r>
          </a:p>
        </p:txBody>
      </p:sp>
      <p:sp>
        <p:nvSpPr>
          <p:cNvPr id="14" name="Text Placeholder 13"/>
          <p:cNvSpPr>
            <a:spLocks noGrp="1"/>
          </p:cNvSpPr>
          <p:nvPr>
            <p:ph type="body" sz="quarter" idx="15" hasCustomPrompt="1"/>
          </p:nvPr>
        </p:nvSpPr>
        <p:spPr>
          <a:xfrm>
            <a:off x="4343400" y="5257800"/>
            <a:ext cx="3429000" cy="1219200"/>
          </a:xfrm>
        </p:spPr>
        <p:txBody>
          <a:bodyPr anchor="t"/>
          <a:lstStyle>
            <a:lvl1pPr marL="0" marR="0" indent="0" algn="r" eaLnBrk="1" latinLnBrk="0" hangingPunct="1">
              <a:buFontTx/>
              <a:buNone/>
              <a:defRPr kumimoji="0" lang="tr-TR" sz="1800" baseline="0"/>
            </a:lvl1pPr>
            <a:extLst/>
          </a:lstStyle>
          <a:p>
            <a:pPr lvl="0"/>
            <a:r>
              <a:rPr kumimoji="0" lang="tr-TR"/>
              <a:t>Başlık eklemek için tıklatın</a:t>
            </a:r>
          </a:p>
        </p:txBody>
      </p:sp>
      <p:sp>
        <p:nvSpPr>
          <p:cNvPr id="6" name="Rectangle 5"/>
          <p:cNvSpPr>
            <a:spLocks noGrp="1"/>
          </p:cNvSpPr>
          <p:nvPr>
            <p:ph type="dt" sz="half" idx="16"/>
          </p:nvPr>
        </p:nvSpPr>
        <p:spPr/>
        <p:txBody>
          <a:bodyPr/>
          <a:lstStyle>
            <a:extLst/>
          </a:lstStyle>
          <a:p>
            <a:pPr algn="r"/>
            <a:fld id="{9668B50E-0B48-4566-8609-C51CF752A7DF}" type="datetimeFigureOut">
              <a:rPr kumimoji="0" lang="tr-TR">
                <a:solidFill>
                  <a:schemeClr val="bg1"/>
                </a:solidFill>
              </a:rPr>
              <a:pPr algn="r"/>
              <a:t>10.05.2010</a:t>
            </a:fld>
            <a:endParaRPr kumimoji="0" lang="tr-TR"/>
          </a:p>
        </p:txBody>
      </p:sp>
      <p:sp>
        <p:nvSpPr>
          <p:cNvPr id="7" name="Rectangle 6"/>
          <p:cNvSpPr>
            <a:spLocks noGrp="1"/>
          </p:cNvSpPr>
          <p:nvPr>
            <p:ph type="sldNum" sz="quarter" idx="17"/>
          </p:nvPr>
        </p:nvSpPr>
        <p:spPr/>
        <p:txBody>
          <a:bodyPr/>
          <a:lstStyle>
            <a:extLst/>
          </a:lstStyle>
          <a:p>
            <a:fld id="{8A4431D5-1B33-458B-8AFD-CECCB0FA18CB}" type="slidenum">
              <a:rPr kumimoji="0" lang="tr-TR">
                <a:solidFill>
                  <a:srgbClr val="FFFFFF"/>
                </a:solidFill>
              </a:rPr>
              <a:pPr/>
              <a:t>‹#›</a:t>
            </a:fld>
            <a:endParaRPr kumimoji="0" lang="tr-TR"/>
          </a:p>
        </p:txBody>
      </p:sp>
      <p:sp>
        <p:nvSpPr>
          <p:cNvPr id="9" name="Rectangle 8"/>
          <p:cNvSpPr>
            <a:spLocks noGrp="1"/>
          </p:cNvSpPr>
          <p:nvPr>
            <p:ph type="ftr" sz="quarter" idx="18"/>
          </p:nvPr>
        </p:nvSpPr>
        <p:spPr/>
        <p:txBody>
          <a:bodyPr/>
          <a:lstStyle>
            <a:extLst/>
          </a:lstStyle>
          <a:p>
            <a:endParaRPr kumimoji="0" lang="tr-T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2 Öğe, Yatay, Açıklama Yazılı">
    <p:spTree>
      <p:nvGrpSpPr>
        <p:cNvPr id="1" name=""/>
        <p:cNvGrpSpPr/>
        <p:nvPr/>
      </p:nvGrpSpPr>
      <p:grpSpPr>
        <a:xfrm>
          <a:off x="0" y="0"/>
          <a:ext cx="0" cy="0"/>
          <a:chOff x="0" y="0"/>
          <a:chExt cx="0" cy="0"/>
        </a:xfrm>
      </p:grpSpPr>
      <p:sp>
        <p:nvSpPr>
          <p:cNvPr id="31" name="Picture Placeholder 30"/>
          <p:cNvSpPr>
            <a:spLocks noGrp="1" noChangeAspect="1"/>
          </p:cNvSpPr>
          <p:nvPr>
            <p:ph type="pic" sz="quarter" idx="13"/>
          </p:nvPr>
        </p:nvSpPr>
        <p:spPr>
          <a:xfrm>
            <a:off x="4343400" y="1085850"/>
            <a:ext cx="4038600" cy="302895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8" name="Picture Placeholder 7"/>
          <p:cNvSpPr>
            <a:spLocks noGrp="1" noChangeAspect="1"/>
          </p:cNvSpPr>
          <p:nvPr>
            <p:ph type="pic" sz="quarter" idx="14"/>
          </p:nvPr>
        </p:nvSpPr>
        <p:spPr>
          <a:xfrm>
            <a:off x="152400" y="1085850"/>
            <a:ext cx="4038600" cy="302895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24" name="Text Placeholder 23"/>
          <p:cNvSpPr>
            <a:spLocks noGrp="1"/>
          </p:cNvSpPr>
          <p:nvPr>
            <p:ph type="body" sz="quarter" idx="16" hasCustomPrompt="1"/>
          </p:nvPr>
        </p:nvSpPr>
        <p:spPr>
          <a:xfrm>
            <a:off x="152400" y="4267200"/>
            <a:ext cx="4038600" cy="1066800"/>
          </a:xfrm>
        </p:spPr>
        <p:txBody>
          <a:bodyPr anchor="t"/>
          <a:lstStyle>
            <a:lvl1pPr marL="0" marR="0" indent="0" algn="r" eaLnBrk="1" latinLnBrk="0" hangingPunct="1">
              <a:buFontTx/>
              <a:buNone/>
              <a:defRPr kumimoji="0" lang="tr-TR" sz="1800" baseline="0"/>
            </a:lvl1pPr>
            <a:extLst/>
          </a:lstStyle>
          <a:p>
            <a:pPr lvl="0"/>
            <a:r>
              <a:rPr kumimoji="0" lang="tr-TR"/>
              <a:t>Başlık eklemek için tıklatın</a:t>
            </a:r>
          </a:p>
        </p:txBody>
      </p:sp>
      <p:sp>
        <p:nvSpPr>
          <p:cNvPr id="2" name="Text Placeholder 1"/>
          <p:cNvSpPr>
            <a:spLocks noGrp="1"/>
          </p:cNvSpPr>
          <p:nvPr>
            <p:ph type="body" sz="quarter" idx="17" hasCustomPrompt="1"/>
          </p:nvPr>
        </p:nvSpPr>
        <p:spPr>
          <a:xfrm>
            <a:off x="4343400" y="4267200"/>
            <a:ext cx="4038600" cy="1066800"/>
          </a:xfrm>
        </p:spPr>
        <p:txBody>
          <a:bodyPr anchor="t"/>
          <a:lstStyle>
            <a:lvl1pPr marL="0" marR="0" indent="0" algn="r" eaLnBrk="1" latinLnBrk="0" hangingPunct="1">
              <a:buFontTx/>
              <a:buNone/>
              <a:defRPr kumimoji="0" lang="tr-TR" sz="1800" baseline="0"/>
            </a:lvl1pPr>
            <a:extLst/>
          </a:lstStyle>
          <a:p>
            <a:pPr lvl="0"/>
            <a:r>
              <a:rPr kumimoji="0" lang="tr-TR"/>
              <a:t>Başlık eklemek için tıklatın</a:t>
            </a:r>
          </a:p>
        </p:txBody>
      </p:sp>
      <p:sp>
        <p:nvSpPr>
          <p:cNvPr id="6" name="Rectangle 5"/>
          <p:cNvSpPr>
            <a:spLocks noGrp="1"/>
          </p:cNvSpPr>
          <p:nvPr>
            <p:ph type="dt" sz="half" idx="18"/>
          </p:nvPr>
        </p:nvSpPr>
        <p:spPr/>
        <p:txBody>
          <a:bodyPr/>
          <a:lstStyle>
            <a:extLst/>
          </a:lstStyle>
          <a:p>
            <a:pPr algn="r"/>
            <a:fld id="{9668B50E-0B48-4566-8609-C51CF752A7DF}" type="datetimeFigureOut">
              <a:rPr kumimoji="0" lang="tr-TR">
                <a:solidFill>
                  <a:schemeClr val="bg1"/>
                </a:solidFill>
              </a:rPr>
              <a:pPr algn="r"/>
              <a:t>10.05.2010</a:t>
            </a:fld>
            <a:endParaRPr kumimoji="0" lang="tr-TR"/>
          </a:p>
        </p:txBody>
      </p:sp>
      <p:sp>
        <p:nvSpPr>
          <p:cNvPr id="7" name="Rectangle 6"/>
          <p:cNvSpPr>
            <a:spLocks noGrp="1"/>
          </p:cNvSpPr>
          <p:nvPr>
            <p:ph type="sldNum" sz="quarter" idx="19"/>
          </p:nvPr>
        </p:nvSpPr>
        <p:spPr/>
        <p:txBody>
          <a:bodyPr/>
          <a:lstStyle>
            <a:extLst/>
          </a:lstStyle>
          <a:p>
            <a:fld id="{8A4431D5-1B33-458B-8AFD-CECCB0FA18CB}" type="slidenum">
              <a:rPr kumimoji="0" lang="tr-TR">
                <a:solidFill>
                  <a:srgbClr val="FFFFFF"/>
                </a:solidFill>
              </a:rPr>
              <a:pPr/>
              <a:t>‹#›</a:t>
            </a:fld>
            <a:endParaRPr kumimoji="0" lang="tr-TR"/>
          </a:p>
        </p:txBody>
      </p:sp>
      <p:sp>
        <p:nvSpPr>
          <p:cNvPr id="9" name="Rectangle 8"/>
          <p:cNvSpPr>
            <a:spLocks noGrp="1"/>
          </p:cNvSpPr>
          <p:nvPr>
            <p:ph type="ftr" sz="quarter" idx="20"/>
          </p:nvPr>
        </p:nvSpPr>
        <p:spPr/>
        <p:txBody>
          <a:bodyPr/>
          <a:lstStyle>
            <a:extLst/>
          </a:lstStyle>
          <a:p>
            <a:endParaRPr kumimoji="0" lang="tr-T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Öğe, Karışık, Açıklama Yazılı">
    <p:spTree>
      <p:nvGrpSpPr>
        <p:cNvPr id="1" name=""/>
        <p:cNvGrpSpPr/>
        <p:nvPr/>
      </p:nvGrpSpPr>
      <p:grpSpPr>
        <a:xfrm>
          <a:off x="0" y="0"/>
          <a:ext cx="0" cy="0"/>
          <a:chOff x="0" y="0"/>
          <a:chExt cx="0" cy="0"/>
        </a:xfrm>
      </p:grpSpPr>
      <p:sp>
        <p:nvSpPr>
          <p:cNvPr id="24" name="Picture Placeholder 23"/>
          <p:cNvSpPr>
            <a:spLocks noGrp="1" noChangeAspect="1"/>
          </p:cNvSpPr>
          <p:nvPr>
            <p:ph type="pic" sz="quarter" idx="11"/>
          </p:nvPr>
        </p:nvSpPr>
        <p:spPr>
          <a:xfrm>
            <a:off x="4724401" y="225552"/>
            <a:ext cx="3694176" cy="2770632"/>
          </a:xfr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21" name="Picture Placeholder 20"/>
          <p:cNvSpPr>
            <a:spLocks noGrp="1" noChangeAspect="1"/>
          </p:cNvSpPr>
          <p:nvPr>
            <p:ph type="pic" sz="quarter" idx="12"/>
          </p:nvPr>
        </p:nvSpPr>
        <p:spPr>
          <a:xfrm>
            <a:off x="152400" y="222504"/>
            <a:ext cx="4368557" cy="5824743"/>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9" name="Text Placeholder 8"/>
          <p:cNvSpPr>
            <a:spLocks noGrp="1"/>
          </p:cNvSpPr>
          <p:nvPr>
            <p:ph type="body" sz="quarter" idx="13" hasCustomPrompt="1"/>
          </p:nvPr>
        </p:nvSpPr>
        <p:spPr>
          <a:xfrm>
            <a:off x="4724400" y="3124200"/>
            <a:ext cx="3694177" cy="2983987"/>
          </a:xfrm>
        </p:spPr>
        <p:txBody>
          <a:bodyPr anchor="t" anchorCtr="0"/>
          <a:lstStyle>
            <a:lvl1pPr marL="0" marR="0" indent="0" algn="l" eaLnBrk="1" latinLnBrk="0" hangingPunct="1">
              <a:buFontTx/>
              <a:buNone/>
              <a:defRPr kumimoji="0" lang="tr-TR" sz="2000" i="0"/>
            </a:lvl1pPr>
            <a:extLst/>
          </a:lstStyle>
          <a:p>
            <a:pPr lvl="0"/>
            <a:r>
              <a:rPr kumimoji="0" lang="tr-TR"/>
              <a:t>Başlık eklemek için tıklatın</a:t>
            </a:r>
          </a:p>
        </p:txBody>
      </p:sp>
      <p:sp>
        <p:nvSpPr>
          <p:cNvPr id="5" name="Rectangle 4"/>
          <p:cNvSpPr>
            <a:spLocks noGrp="1"/>
          </p:cNvSpPr>
          <p:nvPr>
            <p:ph type="dt" sz="half" idx="14"/>
          </p:nvPr>
        </p:nvSpPr>
        <p:spPr/>
        <p:txBody>
          <a:bodyPr/>
          <a:lstStyle>
            <a:extLst/>
          </a:lstStyle>
          <a:p>
            <a:pPr algn="r"/>
            <a:fld id="{9668B50E-0B48-4566-8609-C51CF752A7DF}" type="datetimeFigureOut">
              <a:rPr kumimoji="0" lang="tr-TR">
                <a:solidFill>
                  <a:schemeClr val="bg1"/>
                </a:solidFill>
              </a:rPr>
              <a:pPr algn="r"/>
              <a:t>10.05.2010</a:t>
            </a:fld>
            <a:endParaRPr kumimoji="0" lang="tr-TR"/>
          </a:p>
        </p:txBody>
      </p:sp>
      <p:sp>
        <p:nvSpPr>
          <p:cNvPr id="6" name="Rectangle 5"/>
          <p:cNvSpPr>
            <a:spLocks noGrp="1"/>
          </p:cNvSpPr>
          <p:nvPr>
            <p:ph type="sldNum" sz="quarter" idx="15"/>
          </p:nvPr>
        </p:nvSpPr>
        <p:spPr/>
        <p:txBody>
          <a:bodyPr/>
          <a:lstStyle>
            <a:extLst/>
          </a:lstStyle>
          <a:p>
            <a:fld id="{8A4431D5-1B33-458B-8AFD-CECCB0FA18CB}" type="slidenum">
              <a:rPr kumimoji="0" lang="tr-TR">
                <a:solidFill>
                  <a:srgbClr val="FFFFFF"/>
                </a:solidFill>
              </a:rPr>
              <a:pPr/>
              <a:t>‹#›</a:t>
            </a:fld>
            <a:endParaRPr kumimoji="0" lang="tr-TR"/>
          </a:p>
        </p:txBody>
      </p:sp>
      <p:sp>
        <p:nvSpPr>
          <p:cNvPr id="7" name="Rectangle 6"/>
          <p:cNvSpPr>
            <a:spLocks noGrp="1"/>
          </p:cNvSpPr>
          <p:nvPr>
            <p:ph type="ftr" sz="quarter" idx="16"/>
          </p:nvPr>
        </p:nvSpPr>
        <p:spPr/>
        <p:txBody>
          <a:bodyPr/>
          <a:lstStyle>
            <a:extLst/>
          </a:lstStyle>
          <a:p>
            <a:endParaRPr kumimoji="0" lang="tr-TR"/>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Öğe, Dikey, Açıklama Yazılarıyla">
    <p:spTree>
      <p:nvGrpSpPr>
        <p:cNvPr id="1" name=""/>
        <p:cNvGrpSpPr/>
        <p:nvPr/>
      </p:nvGrpSpPr>
      <p:grpSpPr>
        <a:xfrm>
          <a:off x="0" y="0"/>
          <a:ext cx="0" cy="0"/>
          <a:chOff x="0" y="0"/>
          <a:chExt cx="0" cy="0"/>
        </a:xfrm>
      </p:grpSpPr>
      <p:sp>
        <p:nvSpPr>
          <p:cNvPr id="20" name="Picture Placeholder 19"/>
          <p:cNvSpPr>
            <a:spLocks noGrp="1" noChangeAspect="1"/>
          </p:cNvSpPr>
          <p:nvPr>
            <p:ph type="pic" sz="quarter" idx="10"/>
          </p:nvPr>
        </p:nvSpPr>
        <p:spPr>
          <a:xfrm>
            <a:off x="228600" y="533400"/>
            <a:ext cx="2590800" cy="34544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29" name="Picture Placeholder 28"/>
          <p:cNvSpPr>
            <a:spLocks noGrp="1" noChangeAspect="1"/>
          </p:cNvSpPr>
          <p:nvPr>
            <p:ph type="pic" sz="quarter" idx="11"/>
          </p:nvPr>
        </p:nvSpPr>
        <p:spPr>
          <a:xfrm>
            <a:off x="3048000" y="533400"/>
            <a:ext cx="2590800" cy="34544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10" name="Picture Placeholder 9"/>
          <p:cNvSpPr>
            <a:spLocks noGrp="1" noChangeAspect="1"/>
          </p:cNvSpPr>
          <p:nvPr>
            <p:ph type="pic" sz="quarter" idx="12"/>
          </p:nvPr>
        </p:nvSpPr>
        <p:spPr>
          <a:xfrm>
            <a:off x="5867400" y="533400"/>
            <a:ext cx="2590800" cy="34544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tr-TR" sz="2000">
                <a:solidFill>
                  <a:schemeClr val="tx2"/>
                </a:solidFill>
                <a:latin typeface="+mn-lt"/>
                <a:ea typeface="+mn-ea"/>
                <a:cs typeface="+mn-cs"/>
              </a:defRPr>
            </a:lvl1pPr>
            <a:extLst/>
          </a:lstStyle>
          <a:p>
            <a:pPr marL="342900" indent="-342900" algn="ctr" eaLnBrk="1" latinLnBrk="0" hangingPunct="1"/>
            <a:r>
              <a:rPr lang="tr-TR" smtClean="0"/>
              <a:t>Resim eklemek için simgeyi tıklatın</a:t>
            </a:r>
            <a:endParaRPr/>
          </a:p>
        </p:txBody>
      </p:sp>
      <p:sp>
        <p:nvSpPr>
          <p:cNvPr id="2" name="Text Placeholder 1"/>
          <p:cNvSpPr>
            <a:spLocks noGrp="1"/>
          </p:cNvSpPr>
          <p:nvPr>
            <p:ph type="body" sz="quarter" idx="13" hasCustomPrompt="1"/>
          </p:nvPr>
        </p:nvSpPr>
        <p:spPr>
          <a:xfrm>
            <a:off x="228600" y="4343400"/>
            <a:ext cx="2590800" cy="1676400"/>
          </a:xfrm>
        </p:spPr>
        <p:txBody>
          <a:bodyPr anchor="t" anchorCtr="0">
            <a:noAutofit/>
          </a:bodyPr>
          <a:lstStyle>
            <a:lvl1pPr marL="0" marR="0" indent="0" algn="l" eaLnBrk="1" latinLnBrk="0" hangingPunct="1">
              <a:buFontTx/>
              <a:buNone/>
              <a:defRPr kumimoji="0" lang="tr-TR" sz="2000" baseline="0"/>
            </a:lvl1pPr>
            <a:extLst/>
          </a:lstStyle>
          <a:p>
            <a:pPr lvl="0"/>
            <a:r>
              <a:rPr kumimoji="0" lang="tr-TR"/>
              <a:t>Başlık eklemek için tıklatın</a:t>
            </a:r>
          </a:p>
        </p:txBody>
      </p:sp>
      <p:sp>
        <p:nvSpPr>
          <p:cNvPr id="15" name="Text Placeholder 14"/>
          <p:cNvSpPr>
            <a:spLocks noGrp="1"/>
          </p:cNvSpPr>
          <p:nvPr>
            <p:ph type="body" sz="quarter" idx="14" hasCustomPrompt="1"/>
          </p:nvPr>
        </p:nvSpPr>
        <p:spPr>
          <a:xfrm>
            <a:off x="3048000" y="4343400"/>
            <a:ext cx="2590800" cy="1676400"/>
          </a:xfrm>
        </p:spPr>
        <p:txBody>
          <a:bodyPr anchor="t" anchorCtr="0">
            <a:noAutofit/>
          </a:bodyPr>
          <a:lstStyle>
            <a:lvl1pPr marL="0" marR="0" indent="0" algn="l" eaLnBrk="1" latinLnBrk="0" hangingPunct="1">
              <a:buFontTx/>
              <a:buNone/>
              <a:defRPr kumimoji="0" lang="tr-TR" sz="2000" baseline="0"/>
            </a:lvl1pPr>
            <a:extLst/>
          </a:lstStyle>
          <a:p>
            <a:pPr lvl="0"/>
            <a:r>
              <a:rPr kumimoji="0" lang="tr-TR"/>
              <a:t>Başlık eklemek için tıklatın</a:t>
            </a:r>
          </a:p>
        </p:txBody>
      </p:sp>
      <p:sp>
        <p:nvSpPr>
          <p:cNvPr id="13" name="Text Placeholder 12"/>
          <p:cNvSpPr>
            <a:spLocks noGrp="1"/>
          </p:cNvSpPr>
          <p:nvPr>
            <p:ph type="body" sz="quarter" idx="15" hasCustomPrompt="1"/>
          </p:nvPr>
        </p:nvSpPr>
        <p:spPr>
          <a:xfrm>
            <a:off x="5867400" y="4343400"/>
            <a:ext cx="2590800" cy="1676400"/>
          </a:xfrm>
        </p:spPr>
        <p:txBody>
          <a:bodyPr anchor="t" anchorCtr="0">
            <a:noAutofit/>
          </a:bodyPr>
          <a:lstStyle>
            <a:lvl1pPr marL="0" marR="0" indent="0" algn="l" eaLnBrk="1" latinLnBrk="0" hangingPunct="1">
              <a:buFontTx/>
              <a:buNone/>
              <a:defRPr kumimoji="0" lang="tr-TR" sz="2000" baseline="0"/>
            </a:lvl1pPr>
            <a:extLst/>
          </a:lstStyle>
          <a:p>
            <a:pPr lvl="0"/>
            <a:r>
              <a:rPr kumimoji="0" lang="tr-TR"/>
              <a:t>Başlık eklemek için tıklatın</a:t>
            </a:r>
          </a:p>
        </p:txBody>
      </p:sp>
      <p:sp>
        <p:nvSpPr>
          <p:cNvPr id="30" name="Rectangle 29"/>
          <p:cNvSpPr/>
          <p:nvPr/>
        </p:nvSpPr>
        <p:spPr>
          <a:xfrm>
            <a:off x="8889273" y="0"/>
            <a:ext cx="76200" cy="6858000"/>
          </a:xfrm>
          <a:prstGeom prst="rect">
            <a:avLst/>
          </a:prstGeom>
          <a:solidFill>
            <a:schemeClr val="accent1"/>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tr-TR"/>
          </a:p>
        </p:txBody>
      </p:sp>
      <p:sp>
        <p:nvSpPr>
          <p:cNvPr id="9" name="Rectangle 8"/>
          <p:cNvSpPr>
            <a:spLocks noGrp="1"/>
          </p:cNvSpPr>
          <p:nvPr>
            <p:ph type="dt" sz="half" idx="16"/>
          </p:nvPr>
        </p:nvSpPr>
        <p:spPr/>
        <p:txBody>
          <a:bodyPr/>
          <a:lstStyle>
            <a:extLst/>
          </a:lstStyle>
          <a:p>
            <a:pPr algn="r"/>
            <a:fld id="{9668B50E-0B48-4566-8609-C51CF752A7DF}" type="datetimeFigureOut">
              <a:rPr kumimoji="0" lang="tr-TR">
                <a:solidFill>
                  <a:schemeClr val="bg1"/>
                </a:solidFill>
              </a:rPr>
              <a:pPr algn="r"/>
              <a:t>10.05.2010</a:t>
            </a:fld>
            <a:endParaRPr kumimoji="0" lang="tr-TR"/>
          </a:p>
        </p:txBody>
      </p:sp>
      <p:sp>
        <p:nvSpPr>
          <p:cNvPr id="11" name="Rectangle 10"/>
          <p:cNvSpPr>
            <a:spLocks noGrp="1"/>
          </p:cNvSpPr>
          <p:nvPr>
            <p:ph type="sldNum" sz="quarter" idx="17"/>
          </p:nvPr>
        </p:nvSpPr>
        <p:spPr/>
        <p:txBody>
          <a:bodyPr/>
          <a:lstStyle>
            <a:extLst/>
          </a:lstStyle>
          <a:p>
            <a:fld id="{8A4431D5-1B33-458B-8AFD-CECCB0FA18CB}" type="slidenum">
              <a:rPr kumimoji="0" lang="tr-TR">
                <a:solidFill>
                  <a:srgbClr val="FFFFFF"/>
                </a:solidFill>
              </a:rPr>
              <a:pPr/>
              <a:t>‹#›</a:t>
            </a:fld>
            <a:endParaRPr kumimoji="0" lang="tr-TR"/>
          </a:p>
        </p:txBody>
      </p:sp>
      <p:sp>
        <p:nvSpPr>
          <p:cNvPr id="12" name="Rectangle 11"/>
          <p:cNvSpPr>
            <a:spLocks noGrp="1"/>
          </p:cNvSpPr>
          <p:nvPr>
            <p:ph type="ftr" sz="quarter" idx="18"/>
          </p:nvPr>
        </p:nvSpPr>
        <p:spPr/>
        <p:txBody>
          <a:bodyPr/>
          <a:lstStyle>
            <a:extLst/>
          </a:lstStyle>
          <a:p>
            <a:endParaRPr kumimoji="0" lang="tr-T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9" name="Rectangle 8"/>
          <p:cNvSpPr/>
          <p:nvPr/>
        </p:nvSpPr>
        <p:spPr>
          <a:xfrm rot="16200000">
            <a:off x="5315559" y="3268980"/>
            <a:ext cx="6858000" cy="320040"/>
          </a:xfrm>
          <a:prstGeom prst="rect">
            <a:avLst/>
          </a:prstGeom>
          <a:solidFill>
            <a:schemeClr val="accent6"/>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extLst/>
          </a:lstStyle>
          <a:p>
            <a:pPr algn="ctr"/>
            <a:endParaRPr kumimoji="0" lang="tr-TR"/>
          </a:p>
        </p:txBody>
      </p:sp>
      <p:sp>
        <p:nvSpPr>
          <p:cNvPr id="8" name="Rectangle 7"/>
          <p:cNvSpPr/>
          <p:nvPr/>
        </p:nvSpPr>
        <p:spPr>
          <a:xfrm rot="16200000">
            <a:off x="5628132" y="3341399"/>
            <a:ext cx="6858000" cy="173736"/>
          </a:xfrm>
          <a:prstGeom prst="rect">
            <a:avLst/>
          </a:prstGeom>
          <a:solidFill>
            <a:schemeClr val="accent3"/>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extLst/>
          </a:lstStyle>
          <a:p>
            <a:pPr algn="ctr"/>
            <a:endParaRPr kumimoji="0" lang="tr-TR"/>
          </a:p>
        </p:txBody>
      </p:sp>
      <p:sp>
        <p:nvSpPr>
          <p:cNvPr id="2" name="Title Placeholder 1"/>
          <p:cNvSpPr>
            <a:spLocks noGrp="1"/>
          </p:cNvSpPr>
          <p:nvPr>
            <p:ph type="title"/>
          </p:nvPr>
        </p:nvSpPr>
        <p:spPr>
          <a:xfrm>
            <a:off x="457200" y="274638"/>
            <a:ext cx="7848600" cy="1143000"/>
          </a:xfrm>
          <a:prstGeom prst="rect">
            <a:avLst/>
          </a:prstGeom>
        </p:spPr>
        <p:txBody>
          <a:bodyPr vert="horz" rtlCol="0" anchor="ctr">
            <a:normAutofit/>
          </a:bodyPr>
          <a:lstStyle>
            <a:extLst/>
          </a:lstStyle>
          <a:p>
            <a:pPr eaLnBrk="1" latinLnBrk="0" hangingPunct="1"/>
            <a:r>
              <a:rPr kumimoji="0" lang="tr-TR" smtClean="0"/>
              <a:t>Asıl başlık stili için tıklatın</a:t>
            </a:r>
            <a:endParaRPr kumimoji="0" lang="en-US" smtClean="0"/>
          </a:p>
        </p:txBody>
      </p:sp>
      <p:sp>
        <p:nvSpPr>
          <p:cNvPr id="3" name="Text Placeholder 2"/>
          <p:cNvSpPr>
            <a:spLocks noGrp="1"/>
          </p:cNvSpPr>
          <p:nvPr>
            <p:ph type="body" idx="1"/>
          </p:nvPr>
        </p:nvSpPr>
        <p:spPr>
          <a:xfrm>
            <a:off x="457200" y="1600201"/>
            <a:ext cx="7848600" cy="4525963"/>
          </a:xfrm>
          <a:prstGeom prst="rect">
            <a:avLst/>
          </a:prstGeom>
        </p:spPr>
        <p:txBody>
          <a:bodyPr vert="horz" rtlCol="0">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4" name="Date Placeholder 3"/>
          <p:cNvSpPr>
            <a:spLocks noGrp="1"/>
          </p:cNvSpPr>
          <p:nvPr>
            <p:ph type="dt" sz="half" idx="2"/>
          </p:nvPr>
        </p:nvSpPr>
        <p:spPr>
          <a:xfrm rot="16200000">
            <a:off x="7696200" y="1012825"/>
            <a:ext cx="2133600" cy="365125"/>
          </a:xfrm>
          <a:prstGeom prst="rect">
            <a:avLst/>
          </a:prstGeom>
        </p:spPr>
        <p:txBody>
          <a:bodyPr vert="horz" rtlCol="0" anchor="ctr"/>
          <a:lstStyle>
            <a:lvl1pPr algn="r" eaLnBrk="1" latinLnBrk="0" hangingPunct="1">
              <a:defRPr kumimoji="0" lang="tr-TR" sz="1200">
                <a:solidFill>
                  <a:schemeClr val="bg1"/>
                </a:solidFill>
              </a:defRPr>
            </a:lvl1pPr>
            <a:extLst/>
          </a:lstStyle>
          <a:p>
            <a:pPr algn="r"/>
            <a:fld id="{9668B50E-0B48-4566-8609-C51CF752A7DF}" type="datetimeFigureOut">
              <a:rPr kumimoji="0" lang="tr-TR">
                <a:solidFill>
                  <a:schemeClr val="bg1"/>
                </a:solidFill>
              </a:rPr>
              <a:pPr algn="r"/>
              <a:t>10.05.2010</a:t>
            </a:fld>
            <a:endParaRPr kumimoji="0" lang="tr-TR">
              <a:solidFill>
                <a:schemeClr val="bg1"/>
              </a:solidFill>
            </a:endParaRPr>
          </a:p>
        </p:txBody>
      </p:sp>
      <p:sp>
        <p:nvSpPr>
          <p:cNvPr id="5" name="Footer Placeholder 4"/>
          <p:cNvSpPr>
            <a:spLocks noGrp="1"/>
          </p:cNvSpPr>
          <p:nvPr>
            <p:ph type="ftr" sz="quarter" idx="3"/>
          </p:nvPr>
        </p:nvSpPr>
        <p:spPr>
          <a:xfrm rot="16200000">
            <a:off x="7162800" y="3832226"/>
            <a:ext cx="3200400" cy="365125"/>
          </a:xfrm>
          <a:prstGeom prst="rect">
            <a:avLst/>
          </a:prstGeom>
        </p:spPr>
        <p:txBody>
          <a:bodyPr vert="horz" rtlCol="0" anchor="ctr"/>
          <a:lstStyle>
            <a:lvl1pPr algn="l" eaLnBrk="1" latinLnBrk="0" hangingPunct="1">
              <a:defRPr kumimoji="0" lang="tr-TR" sz="1200">
                <a:solidFill>
                  <a:schemeClr val="bg1"/>
                </a:solidFill>
              </a:defRPr>
            </a:lvl1pPr>
            <a:extLst/>
          </a:lstStyle>
          <a:p>
            <a:pPr algn="l"/>
            <a:endParaRPr kumimoji="0" lang="tr-TR">
              <a:solidFill>
                <a:schemeClr val="bg1"/>
              </a:solidFill>
            </a:endParaRPr>
          </a:p>
        </p:txBody>
      </p:sp>
      <p:sp>
        <p:nvSpPr>
          <p:cNvPr id="6" name="Slide Number Placeholder 5"/>
          <p:cNvSpPr>
            <a:spLocks noGrp="1"/>
          </p:cNvSpPr>
          <p:nvPr>
            <p:ph type="sldNum" sz="quarter" idx="4"/>
          </p:nvPr>
        </p:nvSpPr>
        <p:spPr>
          <a:xfrm rot="5400000">
            <a:off x="8278813" y="5962650"/>
            <a:ext cx="968375" cy="365125"/>
          </a:xfrm>
          <a:prstGeom prst="rect">
            <a:avLst/>
          </a:prstGeom>
        </p:spPr>
        <p:txBody>
          <a:bodyPr vert="horz" rtlCol="0" anchor="ctr"/>
          <a:lstStyle>
            <a:lvl1pPr algn="r" eaLnBrk="1" latinLnBrk="0" hangingPunct="1">
              <a:defRPr kumimoji="0" lang="tr-TR" sz="1200">
                <a:solidFill>
                  <a:schemeClr val="bg1"/>
                </a:solidFill>
              </a:defRPr>
            </a:lvl1pPr>
            <a:extLst/>
          </a:lstStyle>
          <a:p>
            <a:fld id="{8A4431D5-1B33-458B-8AFD-CECCB0FA18CB}" type="slidenum">
              <a:rPr kumimoji="0" lang="tr-TR">
                <a:solidFill>
                  <a:schemeClr val="bg1"/>
                </a:solidFill>
              </a:rPr>
              <a:pPr/>
              <a:t>‹#›</a:t>
            </a:fld>
            <a:endParaRPr kumimoji="0" lang="tr-TR">
              <a:solidFill>
                <a:schemeClr val="bg1"/>
              </a:solidFill>
            </a:endParaRPr>
          </a:p>
        </p:txBody>
      </p:sp>
      <p:sp>
        <p:nvSpPr>
          <p:cNvPr id="7" name="Rectangle 6"/>
          <p:cNvSpPr/>
          <p:nvPr/>
        </p:nvSpPr>
        <p:spPr>
          <a:xfrm>
            <a:off x="8895749" y="-733"/>
            <a:ext cx="76200" cy="6858000"/>
          </a:xfrm>
          <a:prstGeom prst="rect">
            <a:avLst/>
          </a:prstGeom>
          <a:solidFill>
            <a:schemeClr val="accent1"/>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tr-T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Lst>
  <p:transition>
    <p:fade/>
  </p:transition>
  <p:timing>
    <p:tnLst>
      <p:par>
        <p:cTn id="1" dur="indefinite" restart="never" nodeType="tmRoot"/>
      </p:par>
    </p:tnLst>
  </p:timing>
  <p:txStyles>
    <p:titleStyle>
      <a:lvl1pPr algn="ctr" rtl="0" eaLnBrk="1" latinLnBrk="0" hangingPunct="1">
        <a:spcBef>
          <a:spcPct val="0"/>
        </a:spcBef>
        <a:buNone/>
        <a:defRPr kumimoji="0" lang="tr-TR" sz="4400" kern="1200">
          <a:solidFill>
            <a:schemeClr val="tx2"/>
          </a:solidFill>
          <a:latin typeface="+mj-lt"/>
          <a:ea typeface="+mj-ea"/>
          <a:cs typeface="+mj-cs"/>
        </a:defRPr>
      </a:lvl1pPr>
      <a:extLst/>
    </p:titleStyle>
    <p:bodyStyle>
      <a:lvl1pPr marL="342900" indent="-342900" algn="l" rtl="0" eaLnBrk="1" latinLnBrk="0" hangingPunct="1">
        <a:spcBef>
          <a:spcPct val="20000"/>
        </a:spcBef>
        <a:buFont typeface="Arial"/>
        <a:buChar char="•"/>
        <a:defRPr kumimoji="0" lang="tr-TR" sz="3200" kern="1200">
          <a:solidFill>
            <a:schemeClr val="tx2"/>
          </a:solidFill>
          <a:latin typeface="+mn-lt"/>
          <a:ea typeface="+mn-ea"/>
          <a:cs typeface="+mn-cs"/>
        </a:defRPr>
      </a:lvl1pPr>
      <a:lvl2pPr marL="742950" indent="-285750" algn="l" rtl="0" eaLnBrk="1" latinLnBrk="0" hangingPunct="1">
        <a:spcBef>
          <a:spcPct val="20000"/>
        </a:spcBef>
        <a:buFont typeface="Arial"/>
        <a:buChar char="–"/>
        <a:defRPr kumimoji="0" lang="tr-TR" sz="2800" kern="1200">
          <a:solidFill>
            <a:schemeClr val="tx2"/>
          </a:solidFill>
          <a:latin typeface="+mn-lt"/>
          <a:ea typeface="+mn-ea"/>
          <a:cs typeface="+mn-cs"/>
        </a:defRPr>
      </a:lvl2pPr>
      <a:lvl3pPr marL="1143000" indent="-228600" algn="l" rtl="0" eaLnBrk="1" latinLnBrk="0" hangingPunct="1">
        <a:spcBef>
          <a:spcPct val="20000"/>
        </a:spcBef>
        <a:buFont typeface="Arial"/>
        <a:buChar char="•"/>
        <a:defRPr kumimoji="0" lang="tr-TR" sz="2400" kern="1200">
          <a:solidFill>
            <a:schemeClr val="tx2"/>
          </a:solidFill>
          <a:latin typeface="+mn-lt"/>
          <a:ea typeface="+mn-ea"/>
          <a:cs typeface="+mn-cs"/>
        </a:defRPr>
      </a:lvl3pPr>
      <a:lvl4pPr marL="1600200" indent="-228600" algn="l" rtl="0" eaLnBrk="1" latinLnBrk="0" hangingPunct="1">
        <a:spcBef>
          <a:spcPct val="20000"/>
        </a:spcBef>
        <a:buFont typeface="Arial"/>
        <a:buChar char="–"/>
        <a:defRPr kumimoji="0" lang="tr-TR" sz="2000" kern="1200">
          <a:solidFill>
            <a:schemeClr val="tx2"/>
          </a:solidFill>
          <a:latin typeface="+mn-lt"/>
          <a:ea typeface="+mn-ea"/>
          <a:cs typeface="+mn-cs"/>
        </a:defRPr>
      </a:lvl4pPr>
      <a:lvl5pPr marL="2057400" indent="-228600" algn="l" rtl="0" eaLnBrk="1" latinLnBrk="0" hangingPunct="1">
        <a:spcBef>
          <a:spcPct val="20000"/>
        </a:spcBef>
        <a:buFont typeface="Arial"/>
        <a:buChar char="»"/>
        <a:defRPr kumimoji="0" lang="tr-TR" sz="2000" kern="1200">
          <a:solidFill>
            <a:schemeClr val="tx2"/>
          </a:solidFill>
          <a:latin typeface="+mn-lt"/>
          <a:ea typeface="+mn-ea"/>
          <a:cs typeface="+mn-cs"/>
        </a:defRPr>
      </a:lvl5pPr>
      <a:lvl6pPr marL="2514600" indent="-228600" algn="l" rtl="0" eaLnBrk="1" latinLnBrk="0" hangingPunct="1">
        <a:spcBef>
          <a:spcPct val="20000"/>
        </a:spcBef>
        <a:buFont typeface="Arial"/>
        <a:buChar char="•"/>
        <a:defRPr kumimoji="0" lang="tr-TR"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lang="tr-TR"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lang="tr-TR"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lang="tr-TR" sz="2000" kern="1200">
          <a:solidFill>
            <a:schemeClr val="tx1"/>
          </a:solidFill>
          <a:latin typeface="+mn-lt"/>
          <a:ea typeface="+mn-ea"/>
          <a:cs typeface="+mn-cs"/>
        </a:defRPr>
      </a:lvl9pPr>
      <a:extLst/>
    </p:bodyStyle>
    <p:otherStyle>
      <a:lvl1pPr marL="0" algn="l" rtl="0" eaLnBrk="1" latinLnBrk="0" hangingPunct="1">
        <a:defRPr kumimoji="0" lang="tr-TR" kern="1200">
          <a:solidFill>
            <a:schemeClr val="tx1"/>
          </a:solidFill>
          <a:latin typeface="+mn-lt"/>
          <a:ea typeface="+mn-ea"/>
          <a:cs typeface="+mn-cs"/>
        </a:defRPr>
      </a:lvl1pPr>
      <a:lvl2pPr marL="457200" algn="l" rtl="0" eaLnBrk="1" latinLnBrk="0" hangingPunct="1">
        <a:defRPr kumimoji="0" lang="tr-TR" kern="1200">
          <a:solidFill>
            <a:schemeClr val="tx1"/>
          </a:solidFill>
          <a:latin typeface="+mn-lt"/>
          <a:ea typeface="+mn-ea"/>
          <a:cs typeface="+mn-cs"/>
        </a:defRPr>
      </a:lvl2pPr>
      <a:lvl3pPr marL="914400" algn="l" rtl="0" eaLnBrk="1" latinLnBrk="0" hangingPunct="1">
        <a:defRPr kumimoji="0" lang="tr-TR" kern="1200">
          <a:solidFill>
            <a:schemeClr val="tx1"/>
          </a:solidFill>
          <a:latin typeface="+mn-lt"/>
          <a:ea typeface="+mn-ea"/>
          <a:cs typeface="+mn-cs"/>
        </a:defRPr>
      </a:lvl3pPr>
      <a:lvl4pPr marL="1371600" algn="l" rtl="0" eaLnBrk="1" latinLnBrk="0" hangingPunct="1">
        <a:defRPr kumimoji="0" lang="tr-TR" kern="1200">
          <a:solidFill>
            <a:schemeClr val="tx1"/>
          </a:solidFill>
          <a:latin typeface="+mn-lt"/>
          <a:ea typeface="+mn-ea"/>
          <a:cs typeface="+mn-cs"/>
        </a:defRPr>
      </a:lvl4pPr>
      <a:lvl5pPr marL="1828800" algn="l" rtl="0" eaLnBrk="1" latinLnBrk="0" hangingPunct="1">
        <a:defRPr kumimoji="0" lang="tr-TR" kern="1200">
          <a:solidFill>
            <a:schemeClr val="tx1"/>
          </a:solidFill>
          <a:latin typeface="+mn-lt"/>
          <a:ea typeface="+mn-ea"/>
          <a:cs typeface="+mn-cs"/>
        </a:defRPr>
      </a:lvl5pPr>
      <a:lvl6pPr marL="2286000" algn="l" rtl="0" eaLnBrk="1" latinLnBrk="0" hangingPunct="1">
        <a:defRPr kumimoji="0" lang="tr-TR" kern="1200">
          <a:solidFill>
            <a:schemeClr val="tx1"/>
          </a:solidFill>
          <a:latin typeface="+mn-lt"/>
          <a:ea typeface="+mn-ea"/>
          <a:cs typeface="+mn-cs"/>
        </a:defRPr>
      </a:lvl6pPr>
      <a:lvl7pPr marL="2743200" algn="l" rtl="0" eaLnBrk="1" latinLnBrk="0" hangingPunct="1">
        <a:defRPr kumimoji="0" lang="tr-TR" kern="1200">
          <a:solidFill>
            <a:schemeClr val="tx1"/>
          </a:solidFill>
          <a:latin typeface="+mn-lt"/>
          <a:ea typeface="+mn-ea"/>
          <a:cs typeface="+mn-cs"/>
        </a:defRPr>
      </a:lvl7pPr>
      <a:lvl8pPr marL="3200400" algn="l" rtl="0" eaLnBrk="1" latinLnBrk="0" hangingPunct="1">
        <a:defRPr kumimoji="0" lang="tr-TR" kern="1200">
          <a:solidFill>
            <a:schemeClr val="tx1"/>
          </a:solidFill>
          <a:latin typeface="+mn-lt"/>
          <a:ea typeface="+mn-ea"/>
          <a:cs typeface="+mn-cs"/>
        </a:defRPr>
      </a:lvl8pPr>
      <a:lvl9pPr marL="3657600" algn="l" rtl="0" eaLnBrk="1" latinLnBrk="0" hangingPunct="1">
        <a:defRPr kumimoji="0" lang="tr-TR"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body" sz="quarter" idx="10"/>
          </p:nvPr>
        </p:nvSpPr>
        <p:spPr/>
        <p:txBody>
          <a:bodyPr/>
          <a:lstStyle>
            <a:extLst/>
          </a:lstStyle>
          <a:p>
            <a:pPr algn="ctr"/>
            <a:r>
              <a:rPr lang="tr-TR" sz="4000" dirty="0" smtClean="0">
                <a:solidFill>
                  <a:schemeClr val="tx1"/>
                </a:solidFill>
              </a:rPr>
              <a:t>Post-Pozitivist Bilim Felsefeleri</a:t>
            </a:r>
            <a:endParaRPr lang="tr-TR" sz="4000" dirty="0">
              <a:solidFill>
                <a:schemeClr val="tx1"/>
              </a:solidFill>
            </a:endParaRPr>
          </a:p>
        </p:txBody>
      </p:sp>
      <p:sp>
        <p:nvSpPr>
          <p:cNvPr id="7" name="Rectangle 6"/>
          <p:cNvSpPr>
            <a:spLocks noGrp="1"/>
          </p:cNvSpPr>
          <p:nvPr>
            <p:ph type="body" sz="quarter" idx="15"/>
          </p:nvPr>
        </p:nvSpPr>
        <p:spPr>
          <a:xfrm>
            <a:off x="1357290" y="1928802"/>
            <a:ext cx="5181600" cy="1571636"/>
          </a:xfrm>
        </p:spPr>
        <p:txBody>
          <a:bodyPr>
            <a:normAutofit/>
          </a:bodyPr>
          <a:lstStyle/>
          <a:p>
            <a:pPr algn="ctr"/>
            <a:r>
              <a:rPr lang="tr-TR" dirty="0" smtClean="0">
                <a:solidFill>
                  <a:schemeClr val="tx2">
                    <a:lumMod val="60000"/>
                    <a:lumOff val="40000"/>
                  </a:schemeClr>
                </a:solidFill>
              </a:rPr>
              <a:t>Prof. Dr. Hüseyin Gazi TOPDEMİR</a:t>
            </a:r>
          </a:p>
          <a:p>
            <a:pPr algn="ctr"/>
            <a:r>
              <a:rPr lang="tr-TR" dirty="0" smtClean="0">
                <a:solidFill>
                  <a:schemeClr val="tx2">
                    <a:lumMod val="60000"/>
                    <a:lumOff val="40000"/>
                  </a:schemeClr>
                </a:solidFill>
              </a:rPr>
              <a:t>Ankara Üniversitesi</a:t>
            </a:r>
          </a:p>
          <a:p>
            <a:pPr algn="ctr"/>
            <a:r>
              <a:rPr lang="tr-TR" dirty="0" smtClean="0">
                <a:solidFill>
                  <a:schemeClr val="tx2">
                    <a:lumMod val="60000"/>
                    <a:lumOff val="40000"/>
                  </a:schemeClr>
                </a:solidFill>
              </a:rPr>
              <a:t>Dil ve Tarih Coğrafya Fakültesi</a:t>
            </a:r>
          </a:p>
          <a:p>
            <a:pPr algn="ctr"/>
            <a:r>
              <a:rPr lang="tr-TR" dirty="0" smtClean="0">
                <a:solidFill>
                  <a:schemeClr val="tx2">
                    <a:lumMod val="60000"/>
                    <a:lumOff val="40000"/>
                  </a:schemeClr>
                </a:solidFill>
              </a:rPr>
              <a:t>Felsefe Bölümü</a:t>
            </a:r>
            <a:endParaRPr lang="tr-TR" dirty="0">
              <a:solidFill>
                <a:schemeClr val="tx2">
                  <a:lumMod val="60000"/>
                  <a:lumOff val="40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1" fill="hold" grpId="0" nodeType="after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 calcmode="lin" valueType="num">
                                      <p:cBhvr additive="base">
                                        <p:cTn id="12"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7">
                                            <p:txEl>
                                              <p:pRg st="0" end="0"/>
                                            </p:txEl>
                                          </p:spTgt>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2" presetClass="entr" presetSubtype="1" fill="hold" grpId="0" nodeType="after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 calcmode="lin" valueType="num">
                                      <p:cBhvr additive="base">
                                        <p:cTn id="17"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7">
                                            <p:txEl>
                                              <p:pRg st="1" end="1"/>
                                            </p:txEl>
                                          </p:spTgt>
                                        </p:tgtEl>
                                        <p:attrNameLst>
                                          <p:attrName>ppt_y</p:attrName>
                                        </p:attrNameLst>
                                      </p:cBhvr>
                                      <p:tavLst>
                                        <p:tav tm="0">
                                          <p:val>
                                            <p:strVal val="0-#ppt_h/2"/>
                                          </p:val>
                                        </p:tav>
                                        <p:tav tm="100000">
                                          <p:val>
                                            <p:strVal val="#ppt_y"/>
                                          </p:val>
                                        </p:tav>
                                      </p:tavLst>
                                    </p:anim>
                                  </p:childTnLst>
                                </p:cTn>
                              </p:par>
                            </p:childTnLst>
                          </p:cTn>
                        </p:par>
                        <p:par>
                          <p:cTn id="19" fill="hold">
                            <p:stCondLst>
                              <p:cond delay="3000"/>
                            </p:stCondLst>
                            <p:childTnLst>
                              <p:par>
                                <p:cTn id="20" presetID="2" presetClass="entr" presetSubtype="1" fill="hold" grpId="0" nodeType="after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 calcmode="lin" valueType="num">
                                      <p:cBhvr additive="base">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7">
                                            <p:txEl>
                                              <p:pRg st="2" end="2"/>
                                            </p:txEl>
                                          </p:spTgt>
                                        </p:tgtEl>
                                        <p:attrNameLst>
                                          <p:attrName>ppt_y</p:attrName>
                                        </p:attrNameLst>
                                      </p:cBhvr>
                                      <p:tavLst>
                                        <p:tav tm="0">
                                          <p:val>
                                            <p:strVal val="0-#ppt_h/2"/>
                                          </p:val>
                                        </p:tav>
                                        <p:tav tm="100000">
                                          <p:val>
                                            <p:strVal val="#ppt_y"/>
                                          </p:val>
                                        </p:tav>
                                      </p:tavLst>
                                    </p:anim>
                                  </p:childTnLst>
                                </p:cTn>
                              </p:par>
                            </p:childTnLst>
                          </p:cTn>
                        </p:par>
                        <p:par>
                          <p:cTn id="24" fill="hold">
                            <p:stCondLst>
                              <p:cond delay="4000"/>
                            </p:stCondLst>
                            <p:childTnLst>
                              <p:par>
                                <p:cTn id="25" presetID="2" presetClass="entr" presetSubtype="1" fill="hold" grpId="0" nodeType="after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 calcmode="lin" valueType="num">
                                      <p:cBhvr additive="base">
                                        <p:cTn id="27"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7">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7"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txBox="1">
            <a:spLocks noGrp="1"/>
          </p:cNvSpPr>
          <p:nvPr>
            <p:ph type="body" sz="quarter" idx="10"/>
          </p:nvPr>
        </p:nvSpPr>
        <p:spPr>
          <a:prstGeom prst="rect">
            <a:avLst/>
          </a:prstGeom>
        </p:spPr>
        <p:txBody>
          <a:bodyPr vert="horz" rtlCol="0" anchor="ctr"/>
          <a:lstStyle>
            <a:extLst/>
          </a:lstStyle>
          <a:p>
            <a:pPr algn="ctr"/>
            <a:r>
              <a:rPr lang="tr-TR" sz="4000" dirty="0" err="1" smtClean="0">
                <a:solidFill>
                  <a:schemeClr val="tx1"/>
                </a:solidFill>
              </a:rPr>
              <a:t>Ernst</a:t>
            </a:r>
            <a:r>
              <a:rPr lang="tr-TR" sz="4000" dirty="0" smtClean="0">
                <a:solidFill>
                  <a:schemeClr val="tx1"/>
                </a:solidFill>
              </a:rPr>
              <a:t> </a:t>
            </a:r>
            <a:r>
              <a:rPr lang="tr-TR" sz="4000" dirty="0" err="1" smtClean="0">
                <a:solidFill>
                  <a:schemeClr val="tx1"/>
                </a:solidFill>
              </a:rPr>
              <a:t>Mach</a:t>
            </a:r>
            <a:endParaRPr lang="tr-TR" sz="4000" dirty="0" smtClean="0">
              <a:solidFill>
                <a:schemeClr val="tx1"/>
              </a:solidFill>
            </a:endParaRPr>
          </a:p>
          <a:p>
            <a:pPr algn="ctr"/>
            <a:r>
              <a:rPr lang="tr-TR" sz="4000" dirty="0" smtClean="0">
                <a:solidFill>
                  <a:schemeClr val="tx1"/>
                </a:solidFill>
              </a:rPr>
              <a:t>(1838-1916)</a:t>
            </a:r>
            <a:endParaRPr lang="tr-TR" sz="4000" dirty="0">
              <a:solidFill>
                <a:schemeClr val="tx1"/>
              </a:solidFill>
            </a:endParaRPr>
          </a:p>
        </p:txBody>
      </p:sp>
      <p:sp>
        <p:nvSpPr>
          <p:cNvPr id="6" name="5 Dikdörtgen"/>
          <p:cNvSpPr/>
          <p:nvPr/>
        </p:nvSpPr>
        <p:spPr>
          <a:xfrm>
            <a:off x="357158" y="1997838"/>
            <a:ext cx="6786610" cy="1938992"/>
          </a:xfrm>
          <a:prstGeom prst="rect">
            <a:avLst/>
          </a:prstGeom>
        </p:spPr>
        <p:txBody>
          <a:bodyPr wrap="square">
            <a:spAutoFit/>
          </a:bodyPr>
          <a:lstStyle/>
          <a:p>
            <a:pPr algn="just">
              <a:lnSpc>
                <a:spcPct val="150000"/>
              </a:lnSpc>
            </a:pPr>
            <a:r>
              <a:rPr lang="tr-TR" sz="1600" dirty="0" smtClean="0"/>
              <a:t>Gerçekte nesne diye bir şey yoktur, yalnızca duyumlar vardır. Hayal görmekle gerçek nesneler görmek arasındaki fark ise şudur: Hayal görme halinde, tıpkı gerçek nesneleri görme halinde olduğu gibi, art arda gelen bir duyumlar dizisi söz konusudur. Ancak, hayal halinde bu dizi bir süre sonra kesilir. Duyumların kesilmeyip devam etmesi durumunda gerçek nesneleri görme söz konusudur. </a:t>
            </a:r>
            <a:endParaRPr lang="tr-TR" sz="1600" dirty="0"/>
          </a:p>
        </p:txBody>
      </p:sp>
      <p:pic>
        <p:nvPicPr>
          <p:cNvPr id="2050" name="Picture 2"/>
          <p:cNvPicPr>
            <a:picLocks noChangeAspect="1" noChangeArrowheads="1"/>
          </p:cNvPicPr>
          <p:nvPr/>
        </p:nvPicPr>
        <p:blipFill>
          <a:blip r:embed="rId2" cstate="print"/>
          <a:srcRect l="34470" r="11356" b="15729"/>
          <a:stretch>
            <a:fillRect/>
          </a:stretch>
        </p:blipFill>
        <p:spPr bwMode="auto">
          <a:xfrm>
            <a:off x="7477112" y="2143117"/>
            <a:ext cx="1452605" cy="1857387"/>
          </a:xfrm>
          <a:prstGeom prst="rect">
            <a:avLst/>
          </a:prstGeom>
          <a:noFill/>
          <a:ln w="9525" algn="in">
            <a:noFill/>
            <a:miter lim="800000"/>
            <a:headEnd/>
            <a:tailEnd/>
          </a:ln>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5">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5">
                                            <p:txEl>
                                              <p:pRg st="1" end="1"/>
                                            </p:txEl>
                                          </p:spTgt>
                                        </p:tgtEl>
                                        <p:attrNameLst>
                                          <p:attrName>ppt_y</p:attrName>
                                        </p:attrNameLst>
                                      </p:cBhvr>
                                      <p:tavLst>
                                        <p:tav tm="0">
                                          <p:val>
                                            <p:strVal val="0-#ppt_h/2"/>
                                          </p:val>
                                        </p:tav>
                                        <p:tav tm="100000">
                                          <p:val>
                                            <p:strVal val="#ppt_y"/>
                                          </p:val>
                                        </p:tav>
                                      </p:tavLst>
                                    </p:anim>
                                  </p:childTnLst>
                                </p:cTn>
                              </p:par>
                            </p:childTnLst>
                          </p:cTn>
                        </p:par>
                        <p:par>
                          <p:cTn id="13" fill="hold">
                            <p:stCondLst>
                              <p:cond delay="2000"/>
                            </p:stCondLst>
                            <p:childTnLst>
                              <p:par>
                                <p:cTn id="14" presetID="4" presetClass="entr" presetSubtype="16"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ox(in)">
                                      <p:cBhvr>
                                        <p:cTn id="16" dur="2000"/>
                                        <p:tgtEl>
                                          <p:spTgt spid="6"/>
                                        </p:tgtEl>
                                      </p:cBhvr>
                                    </p:animEffect>
                                  </p:childTnLst>
                                </p:cTn>
                              </p:par>
                            </p:childTnLst>
                          </p:cTn>
                        </p:par>
                        <p:par>
                          <p:cTn id="17" fill="hold">
                            <p:stCondLst>
                              <p:cond delay="4000"/>
                            </p:stCondLst>
                            <p:childTnLst>
                              <p:par>
                                <p:cTn id="18" presetID="2" presetClass="entr" presetSubtype="1" fill="hold" nodeType="afterEffect">
                                  <p:stCondLst>
                                    <p:cond delay="0"/>
                                  </p:stCondLst>
                                  <p:childTnLst>
                                    <p:set>
                                      <p:cBhvr>
                                        <p:cTn id="19" dur="1" fill="hold">
                                          <p:stCondLst>
                                            <p:cond delay="0"/>
                                          </p:stCondLst>
                                        </p:cTn>
                                        <p:tgtEl>
                                          <p:spTgt spid="2050"/>
                                        </p:tgtEl>
                                        <p:attrNameLst>
                                          <p:attrName>style.visibility</p:attrName>
                                        </p:attrNameLst>
                                      </p:cBhvr>
                                      <p:to>
                                        <p:strVal val="visible"/>
                                      </p:to>
                                    </p:set>
                                    <p:anim calcmode="lin" valueType="num">
                                      <p:cBhvr additive="base">
                                        <p:cTn id="20" dur="2000" fill="hold"/>
                                        <p:tgtEl>
                                          <p:spTgt spid="2050"/>
                                        </p:tgtEl>
                                        <p:attrNameLst>
                                          <p:attrName>ppt_x</p:attrName>
                                        </p:attrNameLst>
                                      </p:cBhvr>
                                      <p:tavLst>
                                        <p:tav tm="0">
                                          <p:val>
                                            <p:strVal val="#ppt_x"/>
                                          </p:val>
                                        </p:tav>
                                        <p:tav tm="100000">
                                          <p:val>
                                            <p:strVal val="#ppt_x"/>
                                          </p:val>
                                        </p:tav>
                                      </p:tavLst>
                                    </p:anim>
                                    <p:anim calcmode="lin" valueType="num">
                                      <p:cBhvr additive="base">
                                        <p:cTn id="21" dur="2000" fill="hold"/>
                                        <p:tgtEl>
                                          <p:spTgt spid="205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txBox="1">
            <a:spLocks/>
          </p:cNvSpPr>
          <p:nvPr/>
        </p:nvSpPr>
        <p:spPr>
          <a:xfrm>
            <a:off x="214282" y="357166"/>
            <a:ext cx="8358246" cy="928694"/>
          </a:xfrm>
          <a:prstGeom prst="rect">
            <a:avLst/>
          </a:prstGeom>
        </p:spPr>
        <p:txBody>
          <a:bodyPr vert="horz" rtlCol="0" anchor="ctr"/>
          <a:lstStyle>
            <a:extLst/>
          </a:lstStyle>
          <a:p>
            <a:pPr algn="ctr"/>
            <a:r>
              <a:rPr lang="tr-TR" sz="4000" dirty="0" smtClean="0"/>
              <a:t>Doğrulamacı Bilim</a:t>
            </a:r>
          </a:p>
        </p:txBody>
      </p:sp>
      <p:sp>
        <p:nvSpPr>
          <p:cNvPr id="4" name="3 Dikdörtgen"/>
          <p:cNvSpPr/>
          <p:nvPr/>
        </p:nvSpPr>
        <p:spPr>
          <a:xfrm>
            <a:off x="357158" y="1997838"/>
            <a:ext cx="8143932" cy="2677656"/>
          </a:xfrm>
          <a:prstGeom prst="rect">
            <a:avLst/>
          </a:prstGeom>
        </p:spPr>
        <p:txBody>
          <a:bodyPr wrap="square">
            <a:spAutoFit/>
          </a:bodyPr>
          <a:lstStyle/>
          <a:p>
            <a:pPr algn="just">
              <a:lnSpc>
                <a:spcPct val="150000"/>
              </a:lnSpc>
            </a:pPr>
            <a:r>
              <a:rPr lang="tr-TR" sz="1600" dirty="0" smtClean="0"/>
              <a:t>Mantıkçı pozitivistler, </a:t>
            </a:r>
            <a:r>
              <a:rPr lang="tr-TR" sz="1600" dirty="0" err="1" smtClean="0"/>
              <a:t>Mach’ın</a:t>
            </a:r>
            <a:r>
              <a:rPr lang="tr-TR" sz="1600" dirty="0" smtClean="0"/>
              <a:t> “Gerçekte nesne diye bir şey yoktur, yalnızca duyumlar, yani verilmiş olan, pozitif bir şey vardır.” görüşünden hareket etmiş ve verilmiş olanın duyumlarımızdan geldiğini benimsemişlerdir. Pozitivistlere göre, metafiziği bilimden ayıran ölçüt budur. Metafizik önermeler duyumlara ilişkin olmayan, ampirik önermeler ise duyumlara ilişkin önermelerdir. Başka bir deyişle, doğru olup olmadığı belirlenemeyen önermeler metafizik niteliktedir. Önermelerin metafizik nitelikte olması, anlamsız olmasıyla aynı şeydir. Kısaca özetlediğimiz bu anlatıma felsefe tarihinde “doğrulanabilirlik ilkesi” denmiştir</a:t>
            </a:r>
            <a:endParaRPr lang="tr-T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4" presetClass="entr" presetSubtype="16"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txBox="1">
            <a:spLocks noGrp="1"/>
          </p:cNvSpPr>
          <p:nvPr>
            <p:ph type="body" sz="quarter" idx="10"/>
          </p:nvPr>
        </p:nvSpPr>
        <p:spPr>
          <a:prstGeom prst="rect">
            <a:avLst/>
          </a:prstGeom>
        </p:spPr>
        <p:txBody>
          <a:bodyPr vert="horz" rtlCol="0" anchor="ctr"/>
          <a:lstStyle>
            <a:extLst/>
          </a:lstStyle>
          <a:p>
            <a:pPr algn="ctr"/>
            <a:r>
              <a:rPr lang="tr-TR" sz="4000" dirty="0" err="1" smtClean="0">
                <a:solidFill>
                  <a:schemeClr val="tx1"/>
                </a:solidFill>
              </a:rPr>
              <a:t>Rudolf</a:t>
            </a:r>
            <a:r>
              <a:rPr lang="tr-TR" sz="4000" dirty="0" smtClean="0">
                <a:solidFill>
                  <a:schemeClr val="tx1"/>
                </a:solidFill>
              </a:rPr>
              <a:t> </a:t>
            </a:r>
            <a:r>
              <a:rPr lang="tr-TR" sz="4000" dirty="0" err="1" smtClean="0">
                <a:solidFill>
                  <a:schemeClr val="tx1"/>
                </a:solidFill>
              </a:rPr>
              <a:t>Carnap</a:t>
            </a:r>
            <a:endParaRPr lang="tr-TR" sz="4000" dirty="0" smtClean="0">
              <a:solidFill>
                <a:schemeClr val="tx1"/>
              </a:solidFill>
            </a:endParaRPr>
          </a:p>
          <a:p>
            <a:pPr algn="ctr"/>
            <a:r>
              <a:rPr lang="tr-TR" sz="4000" dirty="0" smtClean="0">
                <a:solidFill>
                  <a:schemeClr val="tx1"/>
                </a:solidFill>
              </a:rPr>
              <a:t>(1891-1970)</a:t>
            </a:r>
            <a:endParaRPr lang="tr-TR" sz="4000" dirty="0">
              <a:solidFill>
                <a:schemeClr val="tx1"/>
              </a:solidFill>
            </a:endParaRPr>
          </a:p>
        </p:txBody>
      </p:sp>
      <p:sp>
        <p:nvSpPr>
          <p:cNvPr id="6" name="5 Dikdörtgen"/>
          <p:cNvSpPr/>
          <p:nvPr/>
        </p:nvSpPr>
        <p:spPr>
          <a:xfrm>
            <a:off x="357158" y="1997838"/>
            <a:ext cx="6786610" cy="2308324"/>
          </a:xfrm>
          <a:prstGeom prst="rect">
            <a:avLst/>
          </a:prstGeom>
        </p:spPr>
        <p:txBody>
          <a:bodyPr wrap="square">
            <a:spAutoFit/>
          </a:bodyPr>
          <a:lstStyle/>
          <a:p>
            <a:pPr algn="just">
              <a:lnSpc>
                <a:spcPct val="150000"/>
              </a:lnSpc>
            </a:pPr>
            <a:r>
              <a:rPr lang="tr-TR" sz="1600" dirty="0" smtClean="0"/>
              <a:t>Ona göre, deneysel bilimin önermeleri hiç bir zaman kesin olarak onanıp yadsınamayan türden önermelerdir, ancak belli bir derecede pekiştirilebilir veya sarsılabilirler. Kolaylık olsun diye, deneysel önermeleri, kesin olarak bir­birinden ayıramadığımız (yani aralarında yalnızca bir derece ayrımı bulunan) iki kümeye ayırabiliriz: Doğrudan doğruya denetlenebilen ve yalnız dolaylı olarak denetlenebilen önermeler.</a:t>
            </a:r>
            <a:endParaRPr lang="tr-TR" sz="1600" dirty="0"/>
          </a:p>
        </p:txBody>
      </p:sp>
      <p:pic>
        <p:nvPicPr>
          <p:cNvPr id="7" name="Picture 2" descr="D:\Bilim Adamları\Carnap2.jpg"/>
          <p:cNvPicPr>
            <a:picLocks noChangeAspect="1" noChangeArrowheads="1"/>
          </p:cNvPicPr>
          <p:nvPr/>
        </p:nvPicPr>
        <p:blipFill>
          <a:blip r:embed="rId2" cstate="print"/>
          <a:srcRect/>
          <a:stretch>
            <a:fillRect/>
          </a:stretch>
        </p:blipFill>
        <p:spPr bwMode="auto">
          <a:xfrm>
            <a:off x="7509658" y="2071678"/>
            <a:ext cx="1352560" cy="1714512"/>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5">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5">
                                            <p:txEl>
                                              <p:pRg st="1" end="1"/>
                                            </p:txEl>
                                          </p:spTgt>
                                        </p:tgtEl>
                                        <p:attrNameLst>
                                          <p:attrName>ppt_y</p:attrName>
                                        </p:attrNameLst>
                                      </p:cBhvr>
                                      <p:tavLst>
                                        <p:tav tm="0">
                                          <p:val>
                                            <p:strVal val="0-#ppt_h/2"/>
                                          </p:val>
                                        </p:tav>
                                        <p:tav tm="100000">
                                          <p:val>
                                            <p:strVal val="#ppt_y"/>
                                          </p:val>
                                        </p:tav>
                                      </p:tavLst>
                                    </p:anim>
                                  </p:childTnLst>
                                </p:cTn>
                              </p:par>
                            </p:childTnLst>
                          </p:cTn>
                        </p:par>
                        <p:par>
                          <p:cTn id="13" fill="hold">
                            <p:stCondLst>
                              <p:cond delay="2000"/>
                            </p:stCondLst>
                            <p:childTnLst>
                              <p:par>
                                <p:cTn id="14" presetID="4" presetClass="entr" presetSubtype="16"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ox(in)">
                                      <p:cBhvr>
                                        <p:cTn id="16" dur="2000"/>
                                        <p:tgtEl>
                                          <p:spTgt spid="6"/>
                                        </p:tgtEl>
                                      </p:cBhvr>
                                    </p:animEffect>
                                  </p:childTnLst>
                                </p:cTn>
                              </p:par>
                            </p:childTnLst>
                          </p:cTn>
                        </p:par>
                        <p:par>
                          <p:cTn id="17" fill="hold">
                            <p:stCondLst>
                              <p:cond delay="4000"/>
                            </p:stCondLst>
                            <p:childTnLst>
                              <p:par>
                                <p:cTn id="18" presetID="2" presetClass="entr" presetSubtype="1" fill="hold" nodeType="after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2000" fill="hold"/>
                                        <p:tgtEl>
                                          <p:spTgt spid="7"/>
                                        </p:tgtEl>
                                        <p:attrNameLst>
                                          <p:attrName>ppt_x</p:attrName>
                                        </p:attrNameLst>
                                      </p:cBhvr>
                                      <p:tavLst>
                                        <p:tav tm="0">
                                          <p:val>
                                            <p:strVal val="#ppt_x"/>
                                          </p:val>
                                        </p:tav>
                                        <p:tav tm="100000">
                                          <p:val>
                                            <p:strVal val="#ppt_x"/>
                                          </p:val>
                                        </p:tav>
                                      </p:tavLst>
                                    </p:anim>
                                    <p:anim calcmode="lin" valueType="num">
                                      <p:cBhvr additive="base">
                                        <p:cTn id="21" dur="20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
          <p:cNvSpPr txBox="1">
            <a:spLocks/>
          </p:cNvSpPr>
          <p:nvPr/>
        </p:nvSpPr>
        <p:spPr>
          <a:xfrm>
            <a:off x="6858016" y="714356"/>
            <a:ext cx="1857388" cy="500066"/>
          </a:xfrm>
          <a:prstGeom prst="rect">
            <a:avLst/>
          </a:prstGeom>
        </p:spPr>
        <p:txBody>
          <a:bodyPr vert="horz" rtlCol="0" anchor="ctr"/>
          <a:lstStyle>
            <a:extLst/>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schemeClr val="tx1"/>
                </a:solidFill>
                <a:effectLst/>
                <a:uLnTx/>
                <a:uFillTx/>
                <a:latin typeface="+mn-lt"/>
                <a:ea typeface="+mn-ea"/>
                <a:cs typeface="+mn-cs"/>
              </a:rPr>
              <a:t>Modern Söylem</a:t>
            </a:r>
            <a:endParaRPr kumimoji="0" lang="tr-TR"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12" name="2 İçerik Yer Tutucusu"/>
          <p:cNvSpPr txBox="1">
            <a:spLocks/>
          </p:cNvSpPr>
          <p:nvPr/>
        </p:nvSpPr>
        <p:spPr>
          <a:xfrm>
            <a:off x="71406" y="1214422"/>
            <a:ext cx="4210080" cy="5286412"/>
          </a:xfrm>
          <a:prstGeom prst="rect">
            <a:avLst/>
          </a:prstGeom>
        </p:spPr>
        <p:txBody>
          <a:bodyPr>
            <a:noAutofit/>
          </a:bodyPr>
          <a:lstStyle/>
          <a:p>
            <a:pPr marL="342900" indent="-342900" algn="just">
              <a:spcBef>
                <a:spcPct val="20000"/>
              </a:spcBef>
              <a:buFont typeface="Wingdings" pitchFamily="2" charset="2"/>
              <a:buChar char="v"/>
              <a:defRPr/>
            </a:pPr>
            <a:r>
              <a:rPr lang="tr-TR" sz="1500" dirty="0" smtClean="0">
                <a:latin typeface="Calibri" pitchFamily="34" charset="0"/>
                <a:ea typeface="Times New Roman" pitchFamily="18" charset="0"/>
                <a:cs typeface="Calibri" pitchFamily="34" charset="0"/>
              </a:rPr>
              <a:t>İnsandan bağımsız bilinebilir dış bir gerçeklik vardır.</a:t>
            </a:r>
            <a:endParaRPr lang="tr-TR" sz="1500" dirty="0" smtClean="0">
              <a:solidFill>
                <a:schemeClr val="tx2"/>
              </a:solidFill>
              <a:latin typeface="Calibri" pitchFamily="34" charset="0"/>
              <a:cs typeface="Calibri" pitchFamily="34" charset="0"/>
            </a:endParaRPr>
          </a:p>
          <a:p>
            <a:pPr marL="342900" lvl="0" indent="-342900" algn="just">
              <a:spcBef>
                <a:spcPct val="20000"/>
              </a:spcBef>
              <a:buFont typeface="Wingdings" pitchFamily="2" charset="2"/>
              <a:buChar char="v"/>
              <a:defRPr/>
            </a:pPr>
            <a:r>
              <a:rPr kumimoji="0" lang="tr-TR" sz="1500" b="0" i="0" u="none" strike="noStrike" kern="1200" cap="none" spc="0" normalizeH="0" baseline="0" noProof="0" dirty="0" smtClean="0">
                <a:ln>
                  <a:noFill/>
                </a:ln>
                <a:solidFill>
                  <a:schemeClr val="tx2"/>
                </a:solidFill>
                <a:effectLst/>
                <a:uLnTx/>
                <a:uFillTx/>
                <a:latin typeface="Calibri" pitchFamily="34" charset="0"/>
                <a:cs typeface="Calibri" pitchFamily="34" charset="0"/>
              </a:rPr>
              <a:t>Gözlem ve deney tek veri kaynağıdır. </a:t>
            </a:r>
            <a:r>
              <a:rPr lang="tr-TR" sz="1500" dirty="0" smtClean="0">
                <a:latin typeface="Calibri" pitchFamily="34" charset="0"/>
                <a:cs typeface="Calibri" pitchFamily="34" charset="0"/>
              </a:rPr>
              <a:t>Gözlem ve deneyle elde edilmeyen bilgiler değersizdir.</a:t>
            </a:r>
          </a:p>
          <a:p>
            <a:pPr marL="342900" lvl="0" indent="-342900" algn="just">
              <a:spcBef>
                <a:spcPct val="20000"/>
              </a:spcBef>
              <a:buFont typeface="Wingdings" pitchFamily="2" charset="2"/>
              <a:buChar char="v"/>
              <a:defRPr/>
            </a:pPr>
            <a:r>
              <a:rPr lang="tr-TR" sz="1500" dirty="0" smtClean="0">
                <a:solidFill>
                  <a:schemeClr val="tx2"/>
                </a:solidFill>
                <a:latin typeface="Calibri" pitchFamily="34" charset="0"/>
                <a:cs typeface="Calibri" pitchFamily="34" charset="0"/>
              </a:rPr>
              <a:t>Bilgi zaman ve mekan koordinatlarına indirgenebilen önermelerin belirttiği yargılardır.</a:t>
            </a:r>
          </a:p>
          <a:p>
            <a:pPr marL="342900" indent="-342900" algn="just">
              <a:spcBef>
                <a:spcPct val="20000"/>
              </a:spcBef>
              <a:buFont typeface="Wingdings" pitchFamily="2" charset="2"/>
              <a:buChar char="v"/>
              <a:defRPr/>
            </a:pPr>
            <a:r>
              <a:rPr lang="tr-TR" sz="1500" dirty="0" smtClean="0">
                <a:solidFill>
                  <a:schemeClr val="tx2"/>
                </a:solidFill>
                <a:latin typeface="Calibri" pitchFamily="34" charset="0"/>
                <a:cs typeface="Calibri" pitchFamily="34" charset="0"/>
              </a:rPr>
              <a:t>Her tür açıklama, tek doğru bilgi olan bilime dayanmalıdır.</a:t>
            </a:r>
          </a:p>
          <a:p>
            <a:pPr marL="342900" indent="-342900" algn="just">
              <a:spcBef>
                <a:spcPct val="20000"/>
              </a:spcBef>
              <a:buFont typeface="Wingdings" pitchFamily="2" charset="2"/>
              <a:buChar char="v"/>
              <a:defRPr/>
            </a:pPr>
            <a:r>
              <a:rPr lang="tr-TR" sz="1500" dirty="0" smtClean="0">
                <a:solidFill>
                  <a:schemeClr val="tx2"/>
                </a:solidFill>
                <a:latin typeface="Calibri" pitchFamily="34" charset="0"/>
                <a:cs typeface="Calibri" pitchFamily="34" charset="0"/>
              </a:rPr>
              <a:t>Bilgiye ulaşmak için tek geçerli yol bilimsel yöntemdir.</a:t>
            </a:r>
          </a:p>
          <a:p>
            <a:pPr marL="342900" lvl="0" indent="-342900" algn="just">
              <a:spcBef>
                <a:spcPct val="20000"/>
              </a:spcBef>
              <a:buFont typeface="Wingdings" pitchFamily="2" charset="2"/>
              <a:buChar char="v"/>
              <a:defRPr/>
            </a:pPr>
            <a:r>
              <a:rPr lang="tr-TR" sz="1500" dirty="0" smtClean="0">
                <a:solidFill>
                  <a:schemeClr val="tx2"/>
                </a:solidFill>
                <a:latin typeface="Calibri" pitchFamily="34" charset="0"/>
                <a:cs typeface="Calibri" pitchFamily="34" charset="0"/>
              </a:rPr>
              <a:t>Bilim ve bilimsel yöntem dışındaki her tür bilgilenme şekli metafiziktir.</a:t>
            </a:r>
          </a:p>
          <a:p>
            <a:pPr marL="342900" indent="-342900" algn="just">
              <a:spcBef>
                <a:spcPct val="20000"/>
              </a:spcBef>
              <a:buFont typeface="Wingdings" pitchFamily="2" charset="2"/>
              <a:buChar char="v"/>
              <a:defRPr/>
            </a:pPr>
            <a:r>
              <a:rPr lang="tr-TR" sz="1500" dirty="0" smtClean="0">
                <a:latin typeface="Calibri" pitchFamily="34" charset="0"/>
                <a:cs typeface="Calibri" pitchFamily="34" charset="0"/>
              </a:rPr>
              <a:t>Bir önerme duyumlara ilişkin değilse, doğru olup olmadığı belirlenemez.</a:t>
            </a:r>
          </a:p>
          <a:p>
            <a:pPr marL="342900" lvl="0" indent="-342900" algn="just">
              <a:spcBef>
                <a:spcPct val="20000"/>
              </a:spcBef>
              <a:buFont typeface="Wingdings" pitchFamily="2" charset="2"/>
              <a:buChar char="v"/>
              <a:defRPr/>
            </a:pPr>
            <a:r>
              <a:rPr lang="tr-TR" sz="1500" dirty="0" smtClean="0">
                <a:latin typeface="Calibri" pitchFamily="34" charset="0"/>
                <a:cs typeface="Calibri" pitchFamily="34" charset="0"/>
              </a:rPr>
              <a:t>Duyumlara ilişkin önermeler ampirik önermelerdir.</a:t>
            </a:r>
          </a:p>
          <a:p>
            <a:pPr marL="342900" indent="-342900" algn="just">
              <a:spcBef>
                <a:spcPct val="20000"/>
              </a:spcBef>
              <a:buFont typeface="Wingdings" pitchFamily="2" charset="2"/>
              <a:buChar char="v"/>
              <a:defRPr/>
            </a:pPr>
            <a:r>
              <a:rPr lang="tr-TR" sz="1500" dirty="0" smtClean="0">
                <a:solidFill>
                  <a:schemeClr val="tx2"/>
                </a:solidFill>
                <a:latin typeface="Calibri" pitchFamily="34" charset="0"/>
                <a:cs typeface="Calibri" pitchFamily="34" charset="0"/>
              </a:rPr>
              <a:t>Gözlemsel olarak doğrulanamayan önerme yanlıştır.</a:t>
            </a:r>
          </a:p>
          <a:p>
            <a:pPr marL="342900" lvl="0" indent="-342900" algn="just">
              <a:spcBef>
                <a:spcPct val="20000"/>
              </a:spcBef>
              <a:buFont typeface="Wingdings" pitchFamily="2" charset="2"/>
              <a:buChar char="v"/>
              <a:defRPr/>
            </a:pPr>
            <a:r>
              <a:rPr lang="tr-TR" sz="1500" dirty="0" smtClean="0">
                <a:solidFill>
                  <a:schemeClr val="tx2"/>
                </a:solidFill>
                <a:latin typeface="Calibri" pitchFamily="34" charset="0"/>
                <a:cs typeface="Calibri" pitchFamily="34" charset="0"/>
              </a:rPr>
              <a:t>Felsefe bilgi kaynağı olacaksa, metafizikten arınmalıdır.</a:t>
            </a:r>
          </a:p>
          <a:p>
            <a:pPr marL="342900" lvl="0" indent="-342900" algn="just">
              <a:spcBef>
                <a:spcPct val="20000"/>
              </a:spcBef>
              <a:buFont typeface="Wingdings" pitchFamily="2" charset="2"/>
              <a:buChar char="v"/>
              <a:defRPr/>
            </a:pPr>
            <a:r>
              <a:rPr lang="tr-TR" sz="1500" dirty="0" smtClean="0">
                <a:latin typeface="Calibri" pitchFamily="34" charset="0"/>
                <a:cs typeface="Calibri" pitchFamily="34" charset="0"/>
              </a:rPr>
              <a:t>Metafizik ve teoloji hayal ürünüdür.</a:t>
            </a:r>
          </a:p>
          <a:p>
            <a:pPr marL="342900" indent="-342900" algn="just">
              <a:spcBef>
                <a:spcPct val="20000"/>
              </a:spcBef>
              <a:defRPr/>
            </a:pPr>
            <a:endParaRPr lang="tr-TR" sz="1300" dirty="0" smtClean="0">
              <a:latin typeface="Calibri" pitchFamily="34" charset="0"/>
              <a:cs typeface="Calibri" pitchFamily="34" charset="0"/>
            </a:endParaRPr>
          </a:p>
          <a:p>
            <a:pPr marL="342900" indent="-342900" algn="just">
              <a:spcBef>
                <a:spcPct val="20000"/>
              </a:spcBef>
              <a:defRPr/>
            </a:pPr>
            <a:endParaRPr lang="tr-TR" sz="1300" dirty="0" smtClean="0">
              <a:solidFill>
                <a:schemeClr val="tx2"/>
              </a:solidFill>
              <a:latin typeface="Calibri" pitchFamily="34" charset="0"/>
              <a:cs typeface="Calibri" pitchFamily="34" charset="0"/>
            </a:endParaRPr>
          </a:p>
          <a:p>
            <a:pPr marL="342900" indent="-342900" algn="just">
              <a:spcBef>
                <a:spcPct val="20000"/>
              </a:spcBef>
              <a:defRPr/>
            </a:pPr>
            <a:endParaRPr lang="tr-TR" sz="1300" dirty="0" smtClean="0">
              <a:latin typeface="Calibri" pitchFamily="34" charset="0"/>
              <a:cs typeface="Calibri" pitchFamily="34" charset="0"/>
            </a:endParaRPr>
          </a:p>
        </p:txBody>
      </p:sp>
      <p:sp>
        <p:nvSpPr>
          <p:cNvPr id="13" name="3 İçerik Yer Tutucusu"/>
          <p:cNvSpPr txBox="1">
            <a:spLocks/>
          </p:cNvSpPr>
          <p:nvPr/>
        </p:nvSpPr>
        <p:spPr>
          <a:xfrm>
            <a:off x="4500562" y="1285860"/>
            <a:ext cx="4210080" cy="4857784"/>
          </a:xfrm>
          <a:prstGeom prst="rect">
            <a:avLst/>
          </a:prstGeom>
        </p:spPr>
        <p:txBody>
          <a:bodyPr>
            <a:noAutofit/>
          </a:bodyPr>
          <a:lstStyle/>
          <a:p>
            <a:pPr marL="342900" indent="-342900" algn="just">
              <a:spcBef>
                <a:spcPct val="20000"/>
              </a:spcBef>
              <a:buFont typeface="Wingdings" pitchFamily="2" charset="2"/>
              <a:buChar char="v"/>
              <a:defRPr/>
            </a:pPr>
            <a:r>
              <a:rPr lang="tr-TR" sz="1500" dirty="0" smtClean="0">
                <a:solidFill>
                  <a:schemeClr val="tx2"/>
                </a:solidFill>
                <a:latin typeface="Calibri" pitchFamily="34" charset="0"/>
                <a:cs typeface="Calibri" pitchFamily="34" charset="0"/>
              </a:rPr>
              <a:t>Gerçekte var olan yalnızca duyulara verilmiş olan olgulardır.</a:t>
            </a:r>
            <a:endParaRPr kumimoji="0" lang="tr-TR" sz="1500" b="0" i="0" u="none" strike="noStrike" kern="1200" cap="none" spc="0" normalizeH="0" baseline="0" noProof="0" dirty="0" smtClean="0">
              <a:ln>
                <a:noFill/>
              </a:ln>
              <a:solidFill>
                <a:schemeClr val="tx2"/>
              </a:solidFill>
              <a:effectLst/>
              <a:uLnTx/>
              <a:uFillTx/>
              <a:latin typeface="Calibri" pitchFamily="34" charset="0"/>
              <a:ea typeface="+mn-ea"/>
              <a:cs typeface="Calibri" pitchFamily="34" charset="0"/>
            </a:endParaRPr>
          </a:p>
          <a:p>
            <a:pPr marL="342900" indent="-342900" algn="just">
              <a:spcBef>
                <a:spcPct val="20000"/>
              </a:spcBef>
              <a:buFont typeface="Wingdings" pitchFamily="2" charset="2"/>
              <a:buChar char="v"/>
              <a:defRPr/>
            </a:pPr>
            <a:r>
              <a:rPr lang="tr-TR" sz="1500" dirty="0" smtClean="0">
                <a:solidFill>
                  <a:schemeClr val="tx2"/>
                </a:solidFill>
                <a:latin typeface="Calibri" pitchFamily="34" charset="0"/>
                <a:cs typeface="Calibri" pitchFamily="34" charset="0"/>
              </a:rPr>
              <a:t>Gözlem ve deneyin yanında dil ve mantık da doğrulama araçlarıdır.</a:t>
            </a:r>
          </a:p>
          <a:p>
            <a:pPr marL="342900" lvl="0" indent="-342900" algn="just">
              <a:spcBef>
                <a:spcPct val="20000"/>
              </a:spcBef>
              <a:buFont typeface="Wingdings" pitchFamily="2" charset="2"/>
              <a:buChar char="v"/>
              <a:defRPr/>
            </a:pPr>
            <a:r>
              <a:rPr lang="tr-TR" sz="1500" dirty="0" smtClean="0">
                <a:solidFill>
                  <a:schemeClr val="tx2"/>
                </a:solidFill>
                <a:latin typeface="Calibri" pitchFamily="34" charset="0"/>
                <a:cs typeface="Calibri" pitchFamily="34" charset="0"/>
              </a:rPr>
              <a:t>Bilgide esas olan yalnızca duyumlar arasındaki işlevsel ilişkileri bulmaktır.</a:t>
            </a:r>
          </a:p>
          <a:p>
            <a:pPr marL="342900" indent="-342900" algn="just">
              <a:spcBef>
                <a:spcPct val="20000"/>
              </a:spcBef>
              <a:buFont typeface="Wingdings" pitchFamily="2" charset="2"/>
              <a:buChar char="v"/>
              <a:defRPr/>
            </a:pPr>
            <a:r>
              <a:rPr lang="tr-TR" sz="1500" dirty="0" smtClean="0">
                <a:solidFill>
                  <a:schemeClr val="tx2"/>
                </a:solidFill>
                <a:latin typeface="Calibri" pitchFamily="34" charset="0"/>
                <a:cs typeface="Calibri" pitchFamily="34" charset="0"/>
              </a:rPr>
              <a:t>Bilimin önermeleri doğru veya yanlış olarak değil, anlamlı veya anlamsız olarak betimlenmelidir.</a:t>
            </a:r>
          </a:p>
          <a:p>
            <a:pPr marL="342900" indent="-342900" algn="just">
              <a:spcBef>
                <a:spcPct val="20000"/>
              </a:spcBef>
              <a:buFont typeface="Wingdings" pitchFamily="2" charset="2"/>
              <a:buChar char="v"/>
              <a:defRPr/>
            </a:pPr>
            <a:r>
              <a:rPr lang="tr-TR" sz="1500" dirty="0" smtClean="0">
                <a:latin typeface="Calibri" pitchFamily="34" charset="0"/>
                <a:ea typeface="Times New Roman" pitchFamily="18" charset="0"/>
                <a:cs typeface="Calibri" pitchFamily="34" charset="0"/>
              </a:rPr>
              <a:t>Bilimsel yöntem felsefenin de yöntemidir.</a:t>
            </a:r>
          </a:p>
          <a:p>
            <a:pPr marL="342900" indent="-342900" algn="just">
              <a:spcBef>
                <a:spcPct val="20000"/>
              </a:spcBef>
              <a:buFont typeface="Wingdings" pitchFamily="2" charset="2"/>
              <a:buChar char="v"/>
              <a:defRPr/>
            </a:pPr>
            <a:r>
              <a:rPr lang="tr-TR" sz="1500" dirty="0" smtClean="0">
                <a:latin typeface="Calibri" pitchFamily="34" charset="0"/>
                <a:cs typeface="Calibri" pitchFamily="34" charset="0"/>
              </a:rPr>
              <a:t>Doğru olup olmadığı belirlenemeyen önermeler, metafizik niteliktedir. </a:t>
            </a:r>
          </a:p>
          <a:p>
            <a:pPr marL="342900" lvl="0" indent="-342900" algn="just">
              <a:spcBef>
                <a:spcPct val="20000"/>
              </a:spcBef>
              <a:buFont typeface="Wingdings" pitchFamily="2" charset="2"/>
              <a:buChar char="v"/>
              <a:defRPr/>
            </a:pPr>
            <a:r>
              <a:rPr lang="tr-TR" sz="1500" dirty="0" smtClean="0">
                <a:solidFill>
                  <a:schemeClr val="tx2"/>
                </a:solidFill>
                <a:latin typeface="Calibri" pitchFamily="34" charset="0"/>
                <a:cs typeface="Calibri" pitchFamily="34" charset="0"/>
              </a:rPr>
              <a:t>Gerçek hakkında bilgi bildiren her önerme ampiriktir.</a:t>
            </a:r>
          </a:p>
          <a:p>
            <a:pPr marL="342900" indent="-342900" algn="just">
              <a:spcBef>
                <a:spcPct val="20000"/>
              </a:spcBef>
              <a:buFont typeface="Wingdings" pitchFamily="2" charset="2"/>
              <a:buChar char="v"/>
              <a:defRPr/>
            </a:pPr>
            <a:r>
              <a:rPr lang="tr-TR" sz="1500" dirty="0" smtClean="0">
                <a:solidFill>
                  <a:schemeClr val="tx2"/>
                </a:solidFill>
                <a:latin typeface="Calibri" pitchFamily="34" charset="0"/>
                <a:cs typeface="Calibri" pitchFamily="34" charset="0"/>
              </a:rPr>
              <a:t>Her anlamlı önerme ampirik ya da analitiktir.</a:t>
            </a:r>
          </a:p>
          <a:p>
            <a:pPr marL="342900" lvl="0" indent="-342900" algn="just">
              <a:spcBef>
                <a:spcPct val="20000"/>
              </a:spcBef>
              <a:buFont typeface="Wingdings" pitchFamily="2" charset="2"/>
              <a:buChar char="v"/>
              <a:defRPr/>
            </a:pPr>
            <a:r>
              <a:rPr lang="tr-TR" sz="1500" dirty="0" smtClean="0">
                <a:solidFill>
                  <a:schemeClr val="tx2"/>
                </a:solidFill>
                <a:latin typeface="Calibri" pitchFamily="34" charset="0"/>
                <a:cs typeface="Calibri" pitchFamily="34" charset="0"/>
              </a:rPr>
              <a:t>Tüm matematiksel önermeler analitiktir.</a:t>
            </a:r>
          </a:p>
          <a:p>
            <a:pPr marL="342900" indent="-342900" algn="just">
              <a:spcBef>
                <a:spcPct val="20000"/>
              </a:spcBef>
              <a:buFont typeface="Wingdings" pitchFamily="2" charset="2"/>
              <a:buChar char="v"/>
              <a:defRPr/>
            </a:pPr>
            <a:r>
              <a:rPr lang="tr-TR" sz="1500" dirty="0" smtClean="0">
                <a:solidFill>
                  <a:schemeClr val="tx2"/>
                </a:solidFill>
                <a:latin typeface="Calibri" pitchFamily="34" charset="0"/>
                <a:cs typeface="Calibri" pitchFamily="34" charset="0"/>
              </a:rPr>
              <a:t>Tüm metafizik önermeler anlamsızdır.</a:t>
            </a:r>
          </a:p>
          <a:p>
            <a:pPr marL="342900" lvl="0" indent="-342900" algn="just">
              <a:spcBef>
                <a:spcPct val="20000"/>
              </a:spcBef>
              <a:buFont typeface="Wingdings" pitchFamily="2" charset="2"/>
              <a:buChar char="v"/>
              <a:defRPr/>
            </a:pPr>
            <a:r>
              <a:rPr lang="tr-TR" sz="1500" dirty="0" smtClean="0">
                <a:solidFill>
                  <a:schemeClr val="tx2"/>
                </a:solidFill>
                <a:latin typeface="Calibri" pitchFamily="34" charset="0"/>
                <a:cs typeface="Calibri" pitchFamily="34" charset="0"/>
              </a:rPr>
              <a:t>Yalnızca bilimsel önermeler anlamlıdır.</a:t>
            </a:r>
            <a:r>
              <a:rPr lang="tr-TR" sz="1500" dirty="0" smtClean="0">
                <a:latin typeface="Calibri" pitchFamily="34" charset="0"/>
                <a:ea typeface="Times New Roman" pitchFamily="18" charset="0"/>
                <a:cs typeface="Calibri" pitchFamily="34" charset="0"/>
              </a:rPr>
              <a:t> </a:t>
            </a:r>
          </a:p>
        </p:txBody>
      </p:sp>
      <p:sp>
        <p:nvSpPr>
          <p:cNvPr id="8" name="Rectangle 1"/>
          <p:cNvSpPr txBox="1">
            <a:spLocks/>
          </p:cNvSpPr>
          <p:nvPr/>
        </p:nvSpPr>
        <p:spPr>
          <a:xfrm>
            <a:off x="357158" y="714356"/>
            <a:ext cx="1643074" cy="357190"/>
          </a:xfrm>
          <a:prstGeom prst="rect">
            <a:avLst/>
          </a:prstGeom>
        </p:spPr>
        <p:txBody>
          <a:bodyPr vert="horz" rtlCol="0" anchor="ctr"/>
          <a:lstStyle>
            <a:extLst/>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schemeClr val="tx1"/>
                </a:solidFill>
                <a:effectLst/>
                <a:uLnTx/>
                <a:uFillTx/>
                <a:latin typeface="+mn-lt"/>
                <a:ea typeface="+mn-ea"/>
                <a:cs typeface="+mn-cs"/>
              </a:rPr>
              <a:t>Klasik Söylem</a:t>
            </a:r>
            <a:endParaRPr kumimoji="0" lang="tr-TR"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Rectangle 1"/>
          <p:cNvSpPr txBox="1">
            <a:spLocks/>
          </p:cNvSpPr>
          <p:nvPr/>
        </p:nvSpPr>
        <p:spPr>
          <a:xfrm>
            <a:off x="214282" y="71438"/>
            <a:ext cx="8286808" cy="571480"/>
          </a:xfrm>
          <a:prstGeom prst="rect">
            <a:avLst/>
          </a:prstGeom>
        </p:spPr>
        <p:txBody>
          <a:bodyPr vert="horz" rtlCol="0" anchor="ctr"/>
          <a:lstStyle>
            <a:extLs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4000" b="0" i="0" u="none" strike="noStrike" kern="1200" cap="none" spc="0" normalizeH="0" baseline="0" noProof="0" dirty="0" smtClean="0">
                <a:ln>
                  <a:noFill/>
                </a:ln>
                <a:solidFill>
                  <a:schemeClr val="tx1"/>
                </a:solidFill>
                <a:effectLst/>
                <a:uLnTx/>
                <a:uFillTx/>
                <a:latin typeface="+mn-lt"/>
                <a:ea typeface="+mn-ea"/>
                <a:cs typeface="+mn-cs"/>
              </a:rPr>
              <a:t>Pozitivizmin Klasik ve Modern Söylemi</a:t>
            </a:r>
            <a:endParaRPr kumimoji="0" lang="tr-TR" sz="4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9">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2" presetClass="entr" presetSubtype="8" fill="hold" grpId="0" nodeType="after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 calcmode="lin" valueType="num">
                                      <p:cBhvr additive="base">
                                        <p:cTn id="12" dur="1000" fill="hold"/>
                                        <p:tgtEl>
                                          <p:spTgt spid="8">
                                            <p:txEl>
                                              <p:pRg st="0" end="0"/>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2" fill="hold" grpId="0" nodeType="after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anim calcmode="lin" valueType="num">
                                      <p:cBhvr additive="base">
                                        <p:cTn id="17" dur="1000" fill="hold"/>
                                        <p:tgtEl>
                                          <p:spTgt spid="11">
                                            <p:txEl>
                                              <p:pRg st="0" end="0"/>
                                            </p:txEl>
                                          </p:spTgt>
                                        </p:tgtEl>
                                        <p:attrNameLst>
                                          <p:attrName>ppt_x</p:attrName>
                                        </p:attrNameLst>
                                      </p:cBhvr>
                                      <p:tavLst>
                                        <p:tav tm="0">
                                          <p:val>
                                            <p:strVal val="1+#ppt_w/2"/>
                                          </p:val>
                                        </p:tav>
                                        <p:tav tm="100000">
                                          <p:val>
                                            <p:strVal val="#ppt_x"/>
                                          </p:val>
                                        </p:tav>
                                      </p:tavLst>
                                    </p:anim>
                                    <p:anim calcmode="lin" valueType="num">
                                      <p:cBhvr additive="base">
                                        <p:cTn id="18" dur="1000" fill="hold"/>
                                        <p:tgtEl>
                                          <p:spTgt spid="11">
                                            <p:txEl>
                                              <p:pRg st="0" end="0"/>
                                            </p:txEl>
                                          </p:spTgt>
                                        </p:tgtEl>
                                        <p:attrNameLst>
                                          <p:attrName>ppt_y</p:attrName>
                                        </p:attrNameLst>
                                      </p:cBhvr>
                                      <p:tavLst>
                                        <p:tav tm="0">
                                          <p:val>
                                            <p:strVal val="#ppt_y"/>
                                          </p:val>
                                        </p:tav>
                                        <p:tav tm="100000">
                                          <p:val>
                                            <p:strVal val="#ppt_y"/>
                                          </p:val>
                                        </p:tav>
                                      </p:tavLst>
                                    </p:anim>
                                  </p:childTnLst>
                                </p:cTn>
                              </p:par>
                            </p:childTnLst>
                          </p:cTn>
                        </p:par>
                        <p:par>
                          <p:cTn id="19" fill="hold">
                            <p:stCondLst>
                              <p:cond delay="3000"/>
                            </p:stCondLst>
                            <p:childTnLst>
                              <p:par>
                                <p:cTn id="20" presetID="4" presetClass="entr" presetSubtype="16" fill="hold" grpId="0" nodeType="after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ox(in)">
                                      <p:cBhvr>
                                        <p:cTn id="22" dur="2000"/>
                                        <p:tgtEl>
                                          <p:spTgt spid="12"/>
                                        </p:tgtEl>
                                      </p:cBhvr>
                                    </p:animEffect>
                                  </p:childTnLst>
                                </p:cTn>
                              </p:par>
                            </p:childTnLst>
                          </p:cTn>
                        </p:par>
                        <p:par>
                          <p:cTn id="23" fill="hold">
                            <p:stCondLst>
                              <p:cond delay="5000"/>
                            </p:stCondLst>
                            <p:childTnLst>
                              <p:par>
                                <p:cTn id="24" presetID="4" presetClass="entr" presetSubtype="16" fill="hold" grpId="0" nodeType="after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box(in)">
                                      <p:cBhvr>
                                        <p:cTn id="26"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P spid="12" grpId="0"/>
      <p:bldP spid="13" grpId="0"/>
      <p:bldP spid="8" grpId="0" build="p"/>
      <p:bldP spid="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
          <p:cNvSpPr txBox="1">
            <a:spLocks/>
          </p:cNvSpPr>
          <p:nvPr/>
        </p:nvSpPr>
        <p:spPr>
          <a:xfrm>
            <a:off x="1071538" y="142852"/>
            <a:ext cx="6858048" cy="571504"/>
          </a:xfrm>
          <a:prstGeom prst="rect">
            <a:avLst/>
          </a:prstGeom>
        </p:spPr>
        <p:txBody>
          <a:bodyPr vert="horz" rtlCol="0" anchor="ctr"/>
          <a:lstStyle>
            <a:extLs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4000" b="0" i="0" u="none" strike="noStrike" kern="1200" cap="none" spc="0" normalizeH="0" baseline="0" noProof="0" dirty="0" smtClean="0">
                <a:ln>
                  <a:noFill/>
                </a:ln>
                <a:effectLst/>
                <a:uLnTx/>
                <a:uFillTx/>
                <a:latin typeface="+mn-lt"/>
                <a:ea typeface="+mn-ea"/>
                <a:cs typeface="+mn-cs"/>
              </a:rPr>
              <a:t>Pozitivizmin Sınırlandırmaları</a:t>
            </a:r>
            <a:endParaRPr kumimoji="0" lang="tr-TR" sz="4000" b="0" i="0" u="none" strike="noStrike" kern="1200" cap="none" spc="0" normalizeH="0" baseline="0" noProof="0" dirty="0">
              <a:ln>
                <a:noFill/>
              </a:ln>
              <a:effectLst/>
              <a:uLnTx/>
              <a:uFillTx/>
              <a:latin typeface="+mn-lt"/>
              <a:ea typeface="+mn-ea"/>
              <a:cs typeface="+mn-cs"/>
            </a:endParaRPr>
          </a:p>
        </p:txBody>
      </p:sp>
      <p:sp>
        <p:nvSpPr>
          <p:cNvPr id="13" name="12 Dikdörtgen"/>
          <p:cNvSpPr/>
          <p:nvPr/>
        </p:nvSpPr>
        <p:spPr>
          <a:xfrm>
            <a:off x="357158" y="1388922"/>
            <a:ext cx="8215370" cy="3831818"/>
          </a:xfrm>
          <a:prstGeom prst="rect">
            <a:avLst/>
          </a:prstGeom>
        </p:spPr>
        <p:txBody>
          <a:bodyPr wrap="square">
            <a:spAutoFit/>
          </a:bodyPr>
          <a:lstStyle/>
          <a:p>
            <a:pPr algn="just">
              <a:lnSpc>
                <a:spcPct val="150000"/>
              </a:lnSpc>
            </a:pPr>
            <a:r>
              <a:rPr lang="tr-TR" dirty="0" smtClean="0">
                <a:latin typeface="Calibri" pitchFamily="34" charset="0"/>
                <a:cs typeface="Calibri" pitchFamily="34" charset="0"/>
              </a:rPr>
              <a:t>Bilimlerin hedefi kuramsallaşmaktır. [</a:t>
            </a:r>
            <a:r>
              <a:rPr lang="tr-TR" b="1" dirty="0" smtClean="0">
                <a:solidFill>
                  <a:schemeClr val="accent6">
                    <a:lumMod val="75000"/>
                  </a:schemeClr>
                </a:solidFill>
                <a:latin typeface="Calibri" pitchFamily="34" charset="0"/>
                <a:cs typeface="Calibri" pitchFamily="34" charset="0"/>
              </a:rPr>
              <a:t>İlerleme Fikri</a:t>
            </a:r>
            <a:r>
              <a:rPr lang="tr-TR" dirty="0" smtClean="0">
                <a:latin typeface="Calibri" pitchFamily="34" charset="0"/>
                <a:cs typeface="Calibri" pitchFamily="34" charset="0"/>
              </a:rPr>
              <a:t>]</a:t>
            </a:r>
          </a:p>
          <a:p>
            <a:pPr algn="just">
              <a:lnSpc>
                <a:spcPct val="150000"/>
              </a:lnSpc>
            </a:pPr>
            <a:r>
              <a:rPr lang="tr-TR" dirty="0" smtClean="0">
                <a:latin typeface="Calibri" pitchFamily="34" charset="0"/>
                <a:cs typeface="Calibri" pitchFamily="34" charset="0"/>
              </a:rPr>
              <a:t>Bilim sonu ilerlemeyle biten tek entelektüel etkinliktir. [</a:t>
            </a:r>
            <a:r>
              <a:rPr lang="tr-TR" b="1" dirty="0" smtClean="0">
                <a:solidFill>
                  <a:schemeClr val="accent6">
                    <a:lumMod val="75000"/>
                  </a:schemeClr>
                </a:solidFill>
                <a:latin typeface="Calibri" pitchFamily="34" charset="0"/>
                <a:cs typeface="Calibri" pitchFamily="34" charset="0"/>
              </a:rPr>
              <a:t>İlerlemeye Güven ve Bağlanma</a:t>
            </a:r>
            <a:r>
              <a:rPr lang="tr-TR" dirty="0" smtClean="0">
                <a:latin typeface="Calibri" pitchFamily="34" charset="0"/>
                <a:cs typeface="Calibri" pitchFamily="34" charset="0"/>
              </a:rPr>
              <a:t>]</a:t>
            </a:r>
          </a:p>
          <a:p>
            <a:pPr algn="just">
              <a:lnSpc>
                <a:spcPct val="150000"/>
              </a:lnSpc>
            </a:pPr>
            <a:r>
              <a:rPr lang="tr-TR" dirty="0" smtClean="0">
                <a:latin typeface="Calibri" pitchFamily="34" charset="0"/>
                <a:cs typeface="Calibri" pitchFamily="34" charset="0"/>
              </a:rPr>
              <a:t>Gözleme dönüştürülemeyen her düşünce kuşkuludur.  [</a:t>
            </a:r>
            <a:r>
              <a:rPr lang="tr-TR" b="1" dirty="0" smtClean="0">
                <a:solidFill>
                  <a:schemeClr val="accent6">
                    <a:lumMod val="75000"/>
                  </a:schemeClr>
                </a:solidFill>
                <a:latin typeface="Calibri" pitchFamily="34" charset="0"/>
                <a:cs typeface="Calibri" pitchFamily="34" charset="0"/>
              </a:rPr>
              <a:t>Gözlem ve Deney</a:t>
            </a:r>
            <a:r>
              <a:rPr lang="tr-TR" dirty="0" smtClean="0">
                <a:latin typeface="Calibri" pitchFamily="34" charset="0"/>
                <a:cs typeface="Calibri" pitchFamily="34" charset="0"/>
              </a:rPr>
              <a:t>]</a:t>
            </a:r>
          </a:p>
          <a:p>
            <a:pPr algn="just">
              <a:lnSpc>
                <a:spcPct val="150000"/>
              </a:lnSpc>
            </a:pPr>
            <a:r>
              <a:rPr lang="tr-TR" dirty="0" smtClean="0">
                <a:latin typeface="Calibri" pitchFamily="34" charset="0"/>
                <a:cs typeface="Calibri" pitchFamily="34" charset="0"/>
              </a:rPr>
              <a:t>Gözleme dönüştürülemeyen düşünceler dil ve mantık kurallarıyla denetlenebilir.  [</a:t>
            </a:r>
            <a:r>
              <a:rPr lang="tr-TR" b="1" dirty="0" smtClean="0">
                <a:solidFill>
                  <a:schemeClr val="accent6">
                    <a:lumMod val="75000"/>
                  </a:schemeClr>
                </a:solidFill>
                <a:latin typeface="Calibri" pitchFamily="34" charset="0"/>
                <a:cs typeface="Calibri" pitchFamily="34" charset="0"/>
              </a:rPr>
              <a:t>Mantıkçı Ampirizm</a:t>
            </a:r>
            <a:r>
              <a:rPr lang="tr-TR" dirty="0" smtClean="0">
                <a:latin typeface="Calibri" pitchFamily="34" charset="0"/>
                <a:cs typeface="Calibri" pitchFamily="34" charset="0"/>
              </a:rPr>
              <a:t>]</a:t>
            </a:r>
          </a:p>
          <a:p>
            <a:pPr algn="just">
              <a:lnSpc>
                <a:spcPct val="150000"/>
              </a:lnSpc>
            </a:pPr>
            <a:r>
              <a:rPr lang="tr-TR" dirty="0" smtClean="0">
                <a:latin typeface="Calibri" pitchFamily="34" charset="0"/>
                <a:cs typeface="Calibri" pitchFamily="34" charset="0"/>
              </a:rPr>
              <a:t>Bir kuramın bilimsel olması doğrulanmasını gerektirir. [</a:t>
            </a:r>
            <a:r>
              <a:rPr lang="tr-TR" b="1" dirty="0" smtClean="0">
                <a:solidFill>
                  <a:schemeClr val="accent6">
                    <a:lumMod val="75000"/>
                  </a:schemeClr>
                </a:solidFill>
                <a:latin typeface="Calibri" pitchFamily="34" charset="0"/>
                <a:cs typeface="Calibri" pitchFamily="34" charset="0"/>
              </a:rPr>
              <a:t>Doğrulamacı Bilim Anlayışı</a:t>
            </a:r>
            <a:r>
              <a:rPr lang="tr-TR" dirty="0" smtClean="0">
                <a:latin typeface="Calibri" pitchFamily="34" charset="0"/>
                <a:cs typeface="Calibri" pitchFamily="34" charset="0"/>
              </a:rPr>
              <a:t>]</a:t>
            </a:r>
          </a:p>
          <a:p>
            <a:pPr algn="just">
              <a:lnSpc>
                <a:spcPct val="150000"/>
              </a:lnSpc>
            </a:pPr>
            <a:r>
              <a:rPr lang="tr-TR" dirty="0" smtClean="0">
                <a:latin typeface="Calibri" pitchFamily="34" charset="0"/>
                <a:cs typeface="Calibri" pitchFamily="34" charset="0"/>
              </a:rPr>
              <a:t>Bilimle bilim olmayan kesin olarak ayırt edilmelidir. [</a:t>
            </a:r>
            <a:r>
              <a:rPr lang="tr-TR" b="1" dirty="0" smtClean="0">
                <a:solidFill>
                  <a:schemeClr val="accent6">
                    <a:lumMod val="75000"/>
                  </a:schemeClr>
                </a:solidFill>
                <a:latin typeface="Calibri" pitchFamily="34" charset="0"/>
                <a:cs typeface="Calibri" pitchFamily="34" charset="0"/>
              </a:rPr>
              <a:t>Sınırlandırma Ayracı</a:t>
            </a:r>
            <a:r>
              <a:rPr lang="tr-TR" dirty="0" smtClean="0">
                <a:latin typeface="Calibri" pitchFamily="34" charset="0"/>
                <a:cs typeface="Calibri" pitchFamily="34" charset="0"/>
              </a:rPr>
              <a:t>]</a:t>
            </a:r>
          </a:p>
          <a:p>
            <a:pPr algn="just">
              <a:lnSpc>
                <a:spcPct val="150000"/>
              </a:lnSpc>
            </a:pPr>
            <a:r>
              <a:rPr lang="tr-TR" dirty="0" smtClean="0">
                <a:latin typeface="Calibri" pitchFamily="34" charset="0"/>
                <a:cs typeface="Calibri" pitchFamily="34" charset="0"/>
              </a:rPr>
              <a:t>Felsefe bilimin kavram, yöntem ve sonuçlarını analiz etmelidir. [</a:t>
            </a:r>
            <a:r>
              <a:rPr lang="tr-TR" b="1" dirty="0" smtClean="0">
                <a:solidFill>
                  <a:schemeClr val="accent6">
                    <a:lumMod val="75000"/>
                  </a:schemeClr>
                </a:solidFill>
                <a:latin typeface="Calibri" pitchFamily="34" charset="0"/>
                <a:cs typeface="Calibri" pitchFamily="34" charset="0"/>
              </a:rPr>
              <a:t>Analitik Felsefe</a:t>
            </a:r>
            <a:r>
              <a:rPr lang="tr-TR" dirty="0" smtClean="0">
                <a:latin typeface="Calibri" pitchFamily="34" charset="0"/>
                <a:cs typeface="Calibri" pitchFamily="34" charset="0"/>
              </a:rPr>
              <a: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additive="base">
                                        <p:cTn id="7"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2">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4" presetClass="entr" presetSubtype="16"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ox(in)">
                                      <p:cBhvr>
                                        <p:cTn id="12"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P spid="1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
          <p:cNvSpPr txBox="1">
            <a:spLocks/>
          </p:cNvSpPr>
          <p:nvPr/>
        </p:nvSpPr>
        <p:spPr>
          <a:xfrm>
            <a:off x="1071538" y="142852"/>
            <a:ext cx="6858048" cy="571504"/>
          </a:xfrm>
          <a:prstGeom prst="rect">
            <a:avLst/>
          </a:prstGeom>
        </p:spPr>
        <p:txBody>
          <a:bodyPr vert="horz" rtlCol="0" anchor="ctr"/>
          <a:lstStyle>
            <a:extLs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4000" b="0" i="0" u="none" strike="noStrike" kern="1200" cap="none" spc="0" normalizeH="0" baseline="0" noProof="0" dirty="0" smtClean="0">
                <a:ln>
                  <a:noFill/>
                </a:ln>
                <a:effectLst/>
                <a:uLnTx/>
                <a:uFillTx/>
                <a:latin typeface="+mn-lt"/>
                <a:ea typeface="+mn-ea"/>
                <a:cs typeface="+mn-cs"/>
              </a:rPr>
              <a:t>Pozitivizmin Düşüşü</a:t>
            </a:r>
            <a:endParaRPr kumimoji="0" lang="tr-TR" sz="4000" b="0" i="0" u="none" strike="noStrike" kern="1200" cap="none" spc="0" normalizeH="0" baseline="0" noProof="0" dirty="0">
              <a:ln>
                <a:noFill/>
              </a:ln>
              <a:effectLst/>
              <a:uLnTx/>
              <a:uFillTx/>
              <a:latin typeface="+mn-lt"/>
              <a:ea typeface="+mn-ea"/>
              <a:cs typeface="+mn-cs"/>
            </a:endParaRPr>
          </a:p>
        </p:txBody>
      </p:sp>
      <p:sp>
        <p:nvSpPr>
          <p:cNvPr id="18" name="Rectangle 4"/>
          <p:cNvSpPr>
            <a:spLocks noChangeArrowheads="1"/>
          </p:cNvSpPr>
          <p:nvPr/>
        </p:nvSpPr>
        <p:spPr bwMode="auto">
          <a:xfrm>
            <a:off x="214282" y="1409391"/>
            <a:ext cx="8358246"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lnSpc>
                <a:spcPct val="150000"/>
              </a:lnSpc>
              <a:spcBef>
                <a:spcPct val="0"/>
              </a:spcBef>
              <a:spcAft>
                <a:spcPct val="0"/>
              </a:spcAft>
              <a:buFont typeface="Wingdings" pitchFamily="2" charset="2"/>
              <a:buChar char="v"/>
            </a:pPr>
            <a:r>
              <a:rPr lang="tr-TR" dirty="0" smtClean="0">
                <a:latin typeface="Calibri" pitchFamily="34" charset="0"/>
                <a:cs typeface="Calibri" pitchFamily="34" charset="0"/>
              </a:rPr>
              <a:t> Bilimin kavrayış ve söylem alanını ciddi şekilde sınırlandırmıştır. Oysa, bilim sadece ölçülebilen öğeleri incelemekle sınırlandırılamaz. Gözlem ve deneye indirgenemeyen bilim alanları vardır.</a:t>
            </a:r>
          </a:p>
          <a:p>
            <a:pPr lvl="0" algn="just" fontAlgn="base">
              <a:lnSpc>
                <a:spcPct val="150000"/>
              </a:lnSpc>
              <a:spcBef>
                <a:spcPct val="0"/>
              </a:spcBef>
              <a:spcAft>
                <a:spcPct val="0"/>
              </a:spcAft>
              <a:buFont typeface="Wingdings" pitchFamily="2" charset="2"/>
              <a:buChar char="v"/>
            </a:pPr>
            <a:r>
              <a:rPr lang="tr-TR" dirty="0" smtClean="0">
                <a:latin typeface="Calibri" pitchFamily="34" charset="0"/>
                <a:cs typeface="Calibri" pitchFamily="34" charset="0"/>
              </a:rPr>
              <a:t> Doğrudan deneyle sağlanamayan her şeyi metafizik veya teoloji olarak sınıflandırmıştır. Oysa, bilimin saf kuramsal boyutunu metafizikten veya spekülatif düşünceden ayırt etmek kolay değildir. Örneğin Kuantum ve Görelilik gibi çağdaş kuramların bütün sonuçlarını duyulara indirgemek neredeyse olanaksızdır.</a:t>
            </a:r>
          </a:p>
          <a:p>
            <a:pPr lvl="0" algn="just" fontAlgn="base">
              <a:lnSpc>
                <a:spcPct val="150000"/>
              </a:lnSpc>
              <a:spcBef>
                <a:spcPct val="0"/>
              </a:spcBef>
              <a:spcAft>
                <a:spcPct val="0"/>
              </a:spcAft>
              <a:buFont typeface="Wingdings" pitchFamily="2" charset="2"/>
              <a:buChar char="v"/>
            </a:pPr>
            <a:r>
              <a:rPr lang="tr-TR" dirty="0" smtClean="0">
                <a:latin typeface="Calibri" pitchFamily="34" charset="0"/>
                <a:cs typeface="Calibri" pitchFamily="34" charset="0"/>
              </a:rPr>
              <a:t> Duyulara indirgenemeyen hiçbir şeyin bilgi ve deneyim konusu yapılamayacağını savunmuştur. Oysa; insanlar çoğunlukla duyularıyla algıladıklarını kavrarlar ama bu varlığı bütün boyutlarıyla kavramak için yeterli değildir.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10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7">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4" presetClass="entr" presetSubtype="16" fill="hold" grpId="0" nodeType="after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ox(in)">
                                      <p:cBhvr>
                                        <p:cTn id="12"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p:bldP spid="1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
          <p:cNvSpPr txBox="1">
            <a:spLocks/>
          </p:cNvSpPr>
          <p:nvPr/>
        </p:nvSpPr>
        <p:spPr>
          <a:xfrm>
            <a:off x="1071538" y="142852"/>
            <a:ext cx="6858048" cy="571504"/>
          </a:xfrm>
          <a:prstGeom prst="rect">
            <a:avLst/>
          </a:prstGeom>
        </p:spPr>
        <p:txBody>
          <a:bodyPr vert="horz" rtlCol="0" anchor="ctr"/>
          <a:lstStyle>
            <a:extLs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4000" b="0" i="0" u="none" strike="noStrike" kern="1200" cap="none" spc="0" normalizeH="0" baseline="0" noProof="0" dirty="0" smtClean="0">
                <a:ln>
                  <a:noFill/>
                </a:ln>
                <a:effectLst/>
                <a:uLnTx/>
                <a:uFillTx/>
                <a:latin typeface="+mn-lt"/>
                <a:ea typeface="+mn-ea"/>
                <a:cs typeface="+mn-cs"/>
              </a:rPr>
              <a:t>Post-Pozitivist Söylemin Doğuşu</a:t>
            </a:r>
            <a:endParaRPr kumimoji="0" lang="tr-TR" sz="4000" b="0" i="0" u="none" strike="noStrike" kern="1200" cap="none" spc="0" normalizeH="0" baseline="0" noProof="0" dirty="0">
              <a:ln>
                <a:noFill/>
              </a:ln>
              <a:effectLst/>
              <a:uLnTx/>
              <a:uFillTx/>
              <a:latin typeface="+mn-lt"/>
              <a:ea typeface="+mn-ea"/>
              <a:cs typeface="+mn-cs"/>
            </a:endParaRPr>
          </a:p>
        </p:txBody>
      </p:sp>
      <p:sp>
        <p:nvSpPr>
          <p:cNvPr id="3" name="2 Dikdörtgen"/>
          <p:cNvSpPr/>
          <p:nvPr/>
        </p:nvSpPr>
        <p:spPr>
          <a:xfrm>
            <a:off x="285720" y="1500174"/>
            <a:ext cx="8286808" cy="3788858"/>
          </a:xfrm>
          <a:prstGeom prst="rect">
            <a:avLst/>
          </a:prstGeom>
        </p:spPr>
        <p:txBody>
          <a:bodyPr wrap="square">
            <a:spAutoFit/>
          </a:bodyPr>
          <a:lstStyle/>
          <a:p>
            <a:pPr algn="just">
              <a:lnSpc>
                <a:spcPct val="150000"/>
              </a:lnSpc>
            </a:pPr>
            <a:r>
              <a:rPr lang="tr-TR" dirty="0" smtClean="0">
                <a:latin typeface="Calibri" pitchFamily="34" charset="0"/>
                <a:cs typeface="Calibri" pitchFamily="34" charset="0"/>
              </a:rPr>
              <a:t>Özellikle bilimsel gelişmeyle koşutluk içerisinde yürüyememesi dolayısıyla pozitivizm kısa sürede ciddi eleştirilerle karşı karşıya kalmıştır. Eleştirilerin gerçekleştirildiği her noktadan neredeyse yeni ve karşıt bir söylem geliştirilmiştir. Genel olarak post pozitivist söylem olarak nitelendireceğimiz bu yaklaşımların ortak çıkış noktaları, pozitivizmin akla ve bilimin ayrıcalıklı özelliği olan deneye aşırı derecede önem vermesidir. Bilimi, metafizik unsurlardan arındıracağım derken, bir tür bilim metafiziği yaratmıştır. Bilim adeta tarihselliği olmayan, salt akılsal bir etkinlik haline getirilmiştir. Bilimin metafizik bir takım temellerinin olacağını kabul etmemesi bilim tarihi verileriyle örtüşmemektedir.</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10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7">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4" presetClass="entr" presetSubtype="16"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285720" y="1357298"/>
            <a:ext cx="8215370" cy="4031873"/>
          </a:xfrm>
          <a:prstGeom prst="rect">
            <a:avLst/>
          </a:prstGeom>
        </p:spPr>
        <p:txBody>
          <a:bodyPr wrap="square">
            <a:spAutoFit/>
          </a:bodyPr>
          <a:lstStyle/>
          <a:p>
            <a:pPr algn="just"/>
            <a:r>
              <a:rPr lang="tr-TR" sz="1600" dirty="0" smtClean="0">
                <a:latin typeface="Calibri" pitchFamily="34" charset="0"/>
                <a:cs typeface="Calibri" pitchFamily="34" charset="0"/>
              </a:rPr>
              <a:t>Bilimin temel ölçütü </a:t>
            </a:r>
            <a:r>
              <a:rPr lang="tr-TR" sz="1600" dirty="0" smtClean="0">
                <a:solidFill>
                  <a:schemeClr val="accent6">
                    <a:lumMod val="75000"/>
                  </a:schemeClr>
                </a:solidFill>
                <a:latin typeface="Calibri" pitchFamily="34" charset="0"/>
                <a:cs typeface="Calibri" pitchFamily="34" charset="0"/>
              </a:rPr>
              <a:t>sınanabilirlik</a:t>
            </a:r>
            <a:r>
              <a:rPr lang="tr-TR" sz="1600" dirty="0" smtClean="0">
                <a:latin typeface="Calibri" pitchFamily="34" charset="0"/>
                <a:cs typeface="Calibri" pitchFamily="34" charset="0"/>
              </a:rPr>
              <a:t>tir.</a:t>
            </a:r>
          </a:p>
          <a:p>
            <a:pPr algn="just">
              <a:lnSpc>
                <a:spcPct val="150000"/>
              </a:lnSpc>
              <a:buFont typeface="Wingdings" pitchFamily="2" charset="2"/>
              <a:buChar char="v"/>
            </a:pPr>
            <a:r>
              <a:rPr lang="tr-TR" sz="1600" dirty="0" smtClean="0">
                <a:latin typeface="Calibri" pitchFamily="34" charset="0"/>
                <a:cs typeface="Calibri" pitchFamily="34" charset="0"/>
              </a:rPr>
              <a:t> Bilimin temel ilkesi doğrulanabilirlik değil, </a:t>
            </a:r>
            <a:r>
              <a:rPr lang="tr-TR" sz="1600" dirty="0" err="1" smtClean="0">
                <a:solidFill>
                  <a:schemeClr val="accent6">
                    <a:lumMod val="75000"/>
                  </a:schemeClr>
                </a:solidFill>
                <a:latin typeface="Calibri" pitchFamily="34" charset="0"/>
                <a:cs typeface="Calibri" pitchFamily="34" charset="0"/>
              </a:rPr>
              <a:t>yanlışlanabilirlik</a:t>
            </a:r>
            <a:r>
              <a:rPr lang="tr-TR" sz="1600" dirty="0" err="1" smtClean="0">
                <a:latin typeface="Calibri" pitchFamily="34" charset="0"/>
                <a:cs typeface="Calibri" pitchFamily="34" charset="0"/>
              </a:rPr>
              <a:t>tir</a:t>
            </a:r>
            <a:r>
              <a:rPr lang="tr-TR" sz="1600" dirty="0" smtClean="0">
                <a:latin typeface="Calibri" pitchFamily="34" charset="0"/>
                <a:cs typeface="Calibri" pitchFamily="34" charset="0"/>
              </a:rPr>
              <a:t>.</a:t>
            </a:r>
          </a:p>
          <a:p>
            <a:pPr algn="just">
              <a:lnSpc>
                <a:spcPct val="150000"/>
              </a:lnSpc>
              <a:buFont typeface="Wingdings" pitchFamily="2" charset="2"/>
              <a:buChar char="v"/>
            </a:pPr>
            <a:r>
              <a:rPr lang="tr-TR" sz="1600" dirty="0" smtClean="0">
                <a:latin typeface="Calibri" pitchFamily="34" charset="0"/>
                <a:cs typeface="Calibri" pitchFamily="34" charset="0"/>
              </a:rPr>
              <a:t> Bilim ve felsefe arasındaki en belirgin fark </a:t>
            </a:r>
            <a:r>
              <a:rPr lang="tr-TR" sz="1600" dirty="0" smtClean="0">
                <a:solidFill>
                  <a:schemeClr val="accent6">
                    <a:lumMod val="75000"/>
                  </a:schemeClr>
                </a:solidFill>
                <a:latin typeface="Calibri" pitchFamily="34" charset="0"/>
                <a:cs typeface="Calibri" pitchFamily="34" charset="0"/>
              </a:rPr>
              <a:t>birikim</a:t>
            </a:r>
            <a:r>
              <a:rPr lang="tr-TR" sz="1600" dirty="0" smtClean="0">
                <a:latin typeface="Calibri" pitchFamily="34" charset="0"/>
                <a:cs typeface="Calibri" pitchFamily="34" charset="0"/>
              </a:rPr>
              <a:t>dir.</a:t>
            </a:r>
          </a:p>
          <a:p>
            <a:pPr algn="just">
              <a:lnSpc>
                <a:spcPct val="150000"/>
              </a:lnSpc>
              <a:buFont typeface="Wingdings" pitchFamily="2" charset="2"/>
              <a:buChar char="v"/>
            </a:pPr>
            <a:r>
              <a:rPr lang="tr-TR" sz="1600" dirty="0" smtClean="0">
                <a:latin typeface="Calibri" pitchFamily="34" charset="0"/>
                <a:ea typeface="Times New Roman" pitchFamily="18" charset="0"/>
                <a:cs typeface="Calibri" pitchFamily="34" charset="0"/>
              </a:rPr>
              <a:t> Bilimsel kanunlar her zaman sınanmaya açık </a:t>
            </a:r>
            <a:r>
              <a:rPr lang="tr-TR" sz="1600" dirty="0" smtClean="0">
                <a:solidFill>
                  <a:schemeClr val="accent6">
                    <a:lumMod val="75000"/>
                  </a:schemeClr>
                </a:solidFill>
                <a:latin typeface="Calibri" pitchFamily="34" charset="0"/>
                <a:ea typeface="Times New Roman" pitchFamily="18" charset="0"/>
                <a:cs typeface="Calibri" pitchFamily="34" charset="0"/>
              </a:rPr>
              <a:t>hipotez</a:t>
            </a:r>
            <a:r>
              <a:rPr lang="tr-TR" sz="1600" dirty="0" smtClean="0">
                <a:latin typeface="Calibri" pitchFamily="34" charset="0"/>
                <a:ea typeface="Times New Roman" pitchFamily="18" charset="0"/>
                <a:cs typeface="Calibri" pitchFamily="34" charset="0"/>
              </a:rPr>
              <a:t> niteliğinde kalmalıdır.</a:t>
            </a:r>
          </a:p>
          <a:p>
            <a:pPr algn="just">
              <a:lnSpc>
                <a:spcPct val="150000"/>
              </a:lnSpc>
              <a:buFont typeface="Wingdings" pitchFamily="2" charset="2"/>
              <a:buChar char="v"/>
            </a:pPr>
            <a:r>
              <a:rPr lang="tr-TR" sz="1600" dirty="0" smtClean="0">
                <a:latin typeface="Calibri" pitchFamily="34" charset="0"/>
                <a:ea typeface="Times New Roman" pitchFamily="18" charset="0"/>
                <a:cs typeface="Calibri" pitchFamily="34" charset="0"/>
              </a:rPr>
              <a:t> Sınama veya haklı gösterme gözlem, deney, mantık ve matematik işlemlerine dayanır.</a:t>
            </a:r>
          </a:p>
          <a:p>
            <a:pPr algn="just">
              <a:lnSpc>
                <a:spcPct val="150000"/>
              </a:lnSpc>
              <a:buFont typeface="Wingdings" pitchFamily="2" charset="2"/>
              <a:buChar char="v"/>
            </a:pPr>
            <a:r>
              <a:rPr lang="tr-TR" sz="1600" dirty="0" smtClean="0">
                <a:latin typeface="Calibri" pitchFamily="34" charset="0"/>
                <a:ea typeface="Times New Roman" pitchFamily="18" charset="0"/>
                <a:cs typeface="Calibri" pitchFamily="34" charset="0"/>
              </a:rPr>
              <a:t> Haklı gösterme, her tür sınamaya rağmen </a:t>
            </a:r>
            <a:r>
              <a:rPr lang="tr-TR" sz="1600" dirty="0" err="1" smtClean="0">
                <a:solidFill>
                  <a:schemeClr val="accent6">
                    <a:lumMod val="75000"/>
                  </a:schemeClr>
                </a:solidFill>
                <a:latin typeface="Calibri" pitchFamily="34" charset="0"/>
                <a:ea typeface="Times New Roman" pitchFamily="18" charset="0"/>
                <a:cs typeface="Calibri" pitchFamily="34" charset="0"/>
              </a:rPr>
              <a:t>yanlışlanmamış</a:t>
            </a:r>
            <a:r>
              <a:rPr lang="tr-TR" sz="1600" dirty="0" smtClean="0">
                <a:latin typeface="Calibri" pitchFamily="34" charset="0"/>
                <a:ea typeface="Times New Roman" pitchFamily="18" charset="0"/>
                <a:cs typeface="Calibri" pitchFamily="34" charset="0"/>
              </a:rPr>
              <a:t> olma demektir.</a:t>
            </a:r>
          </a:p>
          <a:p>
            <a:pPr algn="just">
              <a:lnSpc>
                <a:spcPct val="150000"/>
              </a:lnSpc>
              <a:buFont typeface="Wingdings" pitchFamily="2" charset="2"/>
              <a:buChar char="v"/>
            </a:pPr>
            <a:r>
              <a:rPr lang="tr-TR" sz="1600" dirty="0" smtClean="0">
                <a:latin typeface="Calibri" pitchFamily="34" charset="0"/>
                <a:ea typeface="Times New Roman" pitchFamily="18" charset="0"/>
                <a:cs typeface="Calibri" pitchFamily="34" charset="0"/>
              </a:rPr>
              <a:t> Akılcı yol, hipotezleri sürekli olarak sınayıp </a:t>
            </a:r>
            <a:r>
              <a:rPr lang="tr-TR" sz="1600" dirty="0" err="1" smtClean="0">
                <a:latin typeface="Calibri" pitchFamily="34" charset="0"/>
                <a:ea typeface="Times New Roman" pitchFamily="18" charset="0"/>
                <a:cs typeface="Calibri" pitchFamily="34" charset="0"/>
              </a:rPr>
              <a:t>yanlışlananı</a:t>
            </a:r>
            <a:r>
              <a:rPr lang="tr-TR" sz="1600" dirty="0" smtClean="0">
                <a:latin typeface="Calibri" pitchFamily="34" charset="0"/>
                <a:ea typeface="Times New Roman" pitchFamily="18" charset="0"/>
                <a:cs typeface="Calibri" pitchFamily="34" charset="0"/>
              </a:rPr>
              <a:t> anında </a:t>
            </a:r>
            <a:r>
              <a:rPr lang="tr-TR" sz="1600" dirty="0" smtClean="0">
                <a:solidFill>
                  <a:schemeClr val="accent6">
                    <a:lumMod val="75000"/>
                  </a:schemeClr>
                </a:solidFill>
                <a:latin typeface="Calibri" pitchFamily="34" charset="0"/>
                <a:ea typeface="Times New Roman" pitchFamily="18" charset="0"/>
                <a:cs typeface="Calibri" pitchFamily="34" charset="0"/>
              </a:rPr>
              <a:t>atarak başkasıyla değiştirmek</a:t>
            </a:r>
            <a:r>
              <a:rPr lang="tr-TR" sz="1600" dirty="0" smtClean="0">
                <a:latin typeface="Calibri" pitchFamily="34" charset="0"/>
                <a:ea typeface="Times New Roman" pitchFamily="18" charset="0"/>
                <a:cs typeface="Calibri" pitchFamily="34" charset="0"/>
              </a:rPr>
              <a:t>tir.</a:t>
            </a:r>
          </a:p>
          <a:p>
            <a:pPr algn="just">
              <a:lnSpc>
                <a:spcPct val="150000"/>
              </a:lnSpc>
              <a:buFont typeface="Wingdings" pitchFamily="2" charset="2"/>
              <a:buChar char="v"/>
            </a:pPr>
            <a:r>
              <a:rPr lang="tr-TR" sz="1600" dirty="0" smtClean="0">
                <a:latin typeface="Calibri" pitchFamily="34" charset="0"/>
                <a:ea typeface="Times New Roman" pitchFamily="18" charset="0"/>
                <a:cs typeface="Calibri" pitchFamily="34" charset="0"/>
              </a:rPr>
              <a:t> Buna göre bilim bir kuramı </a:t>
            </a:r>
            <a:r>
              <a:rPr lang="tr-TR" sz="1600" dirty="0" smtClean="0">
                <a:solidFill>
                  <a:schemeClr val="accent6">
                    <a:lumMod val="75000"/>
                  </a:schemeClr>
                </a:solidFill>
                <a:latin typeface="Calibri" pitchFamily="34" charset="0"/>
                <a:ea typeface="Times New Roman" pitchFamily="18" charset="0"/>
                <a:cs typeface="Calibri" pitchFamily="34" charset="0"/>
              </a:rPr>
              <a:t>doğrulama</a:t>
            </a:r>
            <a:r>
              <a:rPr lang="tr-TR" sz="1600" dirty="0" smtClean="0">
                <a:latin typeface="Calibri" pitchFamily="34" charset="0"/>
                <a:ea typeface="Times New Roman" pitchFamily="18" charset="0"/>
                <a:cs typeface="Calibri" pitchFamily="34" charset="0"/>
              </a:rPr>
              <a:t>ya çalışmaz.</a:t>
            </a:r>
          </a:p>
          <a:p>
            <a:pPr algn="just">
              <a:lnSpc>
                <a:spcPct val="150000"/>
              </a:lnSpc>
              <a:buFont typeface="Wingdings" pitchFamily="2" charset="2"/>
              <a:buChar char="v"/>
            </a:pPr>
            <a:r>
              <a:rPr lang="tr-TR" sz="1600" dirty="0" smtClean="0">
                <a:latin typeface="Calibri" pitchFamily="34" charset="0"/>
                <a:ea typeface="Times New Roman" pitchFamily="18" charset="0"/>
                <a:cs typeface="Calibri" pitchFamily="34" charset="0"/>
              </a:rPr>
              <a:t> </a:t>
            </a:r>
            <a:r>
              <a:rPr lang="tr-TR" sz="1600" dirty="0" err="1" smtClean="0">
                <a:solidFill>
                  <a:schemeClr val="accent6">
                    <a:lumMod val="75000"/>
                  </a:schemeClr>
                </a:solidFill>
                <a:latin typeface="Calibri" pitchFamily="34" charset="0"/>
                <a:ea typeface="Times New Roman" pitchFamily="18" charset="0"/>
                <a:cs typeface="Calibri" pitchFamily="34" charset="0"/>
              </a:rPr>
              <a:t>Yanlışlama</a:t>
            </a:r>
            <a:r>
              <a:rPr lang="tr-TR" sz="1600" dirty="0" smtClean="0">
                <a:latin typeface="Calibri" pitchFamily="34" charset="0"/>
                <a:ea typeface="Times New Roman" pitchFamily="18" charset="0"/>
                <a:cs typeface="Calibri" pitchFamily="34" charset="0"/>
              </a:rPr>
              <a:t> asıl ölçüttür.</a:t>
            </a:r>
          </a:p>
          <a:p>
            <a:pPr algn="just">
              <a:lnSpc>
                <a:spcPct val="150000"/>
              </a:lnSpc>
              <a:buFont typeface="Wingdings" pitchFamily="2" charset="2"/>
              <a:buChar char="v"/>
            </a:pPr>
            <a:r>
              <a:rPr lang="tr-TR" sz="1600" dirty="0" smtClean="0">
                <a:latin typeface="Calibri" pitchFamily="34" charset="0"/>
                <a:ea typeface="Times New Roman" pitchFamily="18" charset="0"/>
                <a:cs typeface="Calibri" pitchFamily="34" charset="0"/>
              </a:rPr>
              <a:t> Bir kuramın öngörüleri hiçbir şekilde </a:t>
            </a:r>
            <a:r>
              <a:rPr lang="tr-TR" sz="1600" dirty="0" err="1" smtClean="0">
                <a:solidFill>
                  <a:schemeClr val="accent6">
                    <a:lumMod val="75000"/>
                  </a:schemeClr>
                </a:solidFill>
                <a:latin typeface="Calibri" pitchFamily="34" charset="0"/>
                <a:ea typeface="Times New Roman" pitchFamily="18" charset="0"/>
                <a:cs typeface="Calibri" pitchFamily="34" charset="0"/>
              </a:rPr>
              <a:t>yanlışlanamıyorsa</a:t>
            </a:r>
            <a:r>
              <a:rPr lang="tr-TR" sz="1600" dirty="0" smtClean="0">
                <a:latin typeface="Calibri" pitchFamily="34" charset="0"/>
                <a:ea typeface="Times New Roman" pitchFamily="18" charset="0"/>
                <a:cs typeface="Calibri" pitchFamily="34" charset="0"/>
              </a:rPr>
              <a:t> o kuram </a:t>
            </a:r>
            <a:r>
              <a:rPr lang="tr-TR" sz="1600" dirty="0" smtClean="0">
                <a:solidFill>
                  <a:schemeClr val="accent6">
                    <a:lumMod val="75000"/>
                  </a:schemeClr>
                </a:solidFill>
                <a:latin typeface="Calibri" pitchFamily="34" charset="0"/>
                <a:ea typeface="Times New Roman" pitchFamily="18" charset="0"/>
                <a:cs typeface="Calibri" pitchFamily="34" charset="0"/>
              </a:rPr>
              <a:t>savunulmaya</a:t>
            </a:r>
            <a:r>
              <a:rPr lang="tr-TR" sz="1600" dirty="0" smtClean="0">
                <a:latin typeface="Calibri" pitchFamily="34" charset="0"/>
                <a:ea typeface="Times New Roman" pitchFamily="18" charset="0"/>
                <a:cs typeface="Calibri" pitchFamily="34" charset="0"/>
              </a:rPr>
              <a:t> devam edilmelidir.</a:t>
            </a:r>
            <a:endParaRPr lang="tr-TR" sz="1600" dirty="0" smtClean="0">
              <a:latin typeface="Calibri" pitchFamily="34" charset="0"/>
              <a:cs typeface="Calibri" pitchFamily="34" charset="0"/>
            </a:endParaRPr>
          </a:p>
        </p:txBody>
      </p:sp>
      <p:sp>
        <p:nvSpPr>
          <p:cNvPr id="4" name="Rectangle 1"/>
          <p:cNvSpPr txBox="1">
            <a:spLocks/>
          </p:cNvSpPr>
          <p:nvPr/>
        </p:nvSpPr>
        <p:spPr>
          <a:xfrm>
            <a:off x="1071538" y="142852"/>
            <a:ext cx="6858048" cy="571504"/>
          </a:xfrm>
          <a:prstGeom prst="rect">
            <a:avLst/>
          </a:prstGeom>
        </p:spPr>
        <p:txBody>
          <a:bodyPr vert="horz" rtlCol="0" anchor="ctr"/>
          <a:lstStyle>
            <a:extLs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4000" b="0" i="0" u="none" strike="noStrike" kern="1200" cap="none" spc="0" normalizeH="0" baseline="0" noProof="0" dirty="0" err="1" smtClean="0">
                <a:ln>
                  <a:noFill/>
                </a:ln>
                <a:effectLst/>
                <a:uLnTx/>
                <a:uFillTx/>
                <a:latin typeface="+mn-lt"/>
                <a:ea typeface="+mn-ea"/>
                <a:cs typeface="+mn-cs"/>
              </a:rPr>
              <a:t>Yanlışlamacı</a:t>
            </a:r>
            <a:r>
              <a:rPr kumimoji="0" lang="tr-TR" sz="4000" b="0" i="0" u="none" strike="noStrike" kern="1200" cap="none" spc="0" normalizeH="0" baseline="0" noProof="0" dirty="0" smtClean="0">
                <a:ln>
                  <a:noFill/>
                </a:ln>
                <a:effectLst/>
                <a:uLnTx/>
                <a:uFillTx/>
                <a:latin typeface="+mn-lt"/>
                <a:ea typeface="+mn-ea"/>
                <a:cs typeface="+mn-cs"/>
              </a:rPr>
              <a:t> Bilim Anlayışı</a:t>
            </a:r>
            <a:endParaRPr kumimoji="0" lang="tr-TR" sz="4000" b="0" i="0" u="none" strike="noStrike" kern="1200" cap="none" spc="0" normalizeH="0" baseline="0" noProof="0" dirty="0">
              <a:ln>
                <a:noFill/>
              </a:ln>
              <a:effectLst/>
              <a:uLnTx/>
              <a:uFillTx/>
              <a:latin typeface="+mn-lt"/>
              <a:ea typeface="+mn-ea"/>
              <a:cs typeface="+mn-cs"/>
            </a:endParaRPr>
          </a:p>
        </p:txBody>
      </p:sp>
      <p:sp>
        <p:nvSpPr>
          <p:cNvPr id="6" name="5 Dikdörtgen"/>
          <p:cNvSpPr/>
          <p:nvPr/>
        </p:nvSpPr>
        <p:spPr>
          <a:xfrm>
            <a:off x="500034" y="5715016"/>
            <a:ext cx="4572000" cy="338554"/>
          </a:xfrm>
          <a:prstGeom prst="rect">
            <a:avLst/>
          </a:prstGeom>
        </p:spPr>
        <p:txBody>
          <a:bodyPr>
            <a:spAutoFit/>
          </a:bodyPr>
          <a:lstStyle/>
          <a:p>
            <a:pPr algn="just"/>
            <a:r>
              <a:rPr lang="tr-TR" sz="1600" dirty="0" smtClean="0">
                <a:latin typeface="Calibri" pitchFamily="34" charset="0"/>
                <a:cs typeface="Calibri" pitchFamily="34" charset="0"/>
              </a:rPr>
              <a:t>Bu yaklaşımın temsilcisi Karl </a:t>
            </a:r>
            <a:r>
              <a:rPr lang="tr-TR" sz="1600" dirty="0" err="1" smtClean="0">
                <a:latin typeface="Calibri" pitchFamily="34" charset="0"/>
                <a:cs typeface="Calibri" pitchFamily="34" charset="0"/>
              </a:rPr>
              <a:t>Raimund</a:t>
            </a:r>
            <a:r>
              <a:rPr lang="tr-TR" sz="1600" dirty="0" smtClean="0">
                <a:latin typeface="Calibri" pitchFamily="34" charset="0"/>
                <a:cs typeface="Calibri" pitchFamily="34" charset="0"/>
              </a:rPr>
              <a:t> </a:t>
            </a:r>
            <a:r>
              <a:rPr lang="tr-TR" sz="1600" dirty="0" err="1" smtClean="0">
                <a:latin typeface="Calibri" pitchFamily="34" charset="0"/>
                <a:cs typeface="Calibri" pitchFamily="34" charset="0"/>
              </a:rPr>
              <a:t>Popper’dır</a:t>
            </a:r>
            <a:r>
              <a:rPr lang="tr-TR" sz="1600" dirty="0" smtClean="0">
                <a:latin typeface="Calibri" pitchFamily="34" charset="0"/>
                <a:cs typeface="Calibri" pitchFamily="34" charset="0"/>
              </a:rPr>
              <a: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4">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2" presetClass="entr" presetSubtype="8"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2000" fill="hold"/>
                                        <p:tgtEl>
                                          <p:spTgt spid="6"/>
                                        </p:tgtEl>
                                        <p:attrNameLst>
                                          <p:attrName>ppt_x</p:attrName>
                                        </p:attrNameLst>
                                      </p:cBhvr>
                                      <p:tavLst>
                                        <p:tav tm="0">
                                          <p:val>
                                            <p:strVal val="0-#ppt_w/2"/>
                                          </p:val>
                                        </p:tav>
                                        <p:tav tm="100000">
                                          <p:val>
                                            <p:strVal val="#ppt_x"/>
                                          </p:val>
                                        </p:tav>
                                      </p:tavLst>
                                    </p:anim>
                                    <p:anim calcmode="lin" valueType="num">
                                      <p:cBhvr additive="base">
                                        <p:cTn id="13" dur="2000" fill="hold"/>
                                        <p:tgtEl>
                                          <p:spTgt spid="6"/>
                                        </p:tgtEl>
                                        <p:attrNameLst>
                                          <p:attrName>ppt_y</p:attrName>
                                        </p:attrNameLst>
                                      </p:cBhvr>
                                      <p:tavLst>
                                        <p:tav tm="0">
                                          <p:val>
                                            <p:strVal val="#ppt_y"/>
                                          </p:val>
                                        </p:tav>
                                        <p:tav tm="100000">
                                          <p:val>
                                            <p:strVal val="#ppt_y"/>
                                          </p:val>
                                        </p:tav>
                                      </p:tavLst>
                                    </p:anim>
                                  </p:childTnLst>
                                </p:cTn>
                              </p:par>
                            </p:childTnLst>
                          </p:cTn>
                        </p:par>
                        <p:par>
                          <p:cTn id="14" fill="hold">
                            <p:stCondLst>
                              <p:cond delay="3000"/>
                            </p:stCondLst>
                            <p:childTnLst>
                              <p:par>
                                <p:cTn id="15" presetID="8" presetClass="entr" presetSubtype="16"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diamond(in)">
                                      <p:cBhvr>
                                        <p:cTn id="1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build="p"/>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txBox="1">
            <a:spLocks noGrp="1"/>
          </p:cNvSpPr>
          <p:nvPr>
            <p:ph type="body" sz="quarter" idx="10"/>
          </p:nvPr>
        </p:nvSpPr>
        <p:spPr>
          <a:prstGeom prst="rect">
            <a:avLst/>
          </a:prstGeom>
        </p:spPr>
        <p:txBody>
          <a:bodyPr vert="horz" rtlCol="0" anchor="ctr"/>
          <a:lstStyle>
            <a:extLst/>
          </a:lstStyle>
          <a:p>
            <a:pPr algn="ctr"/>
            <a:r>
              <a:rPr lang="tr-TR" sz="4000" dirty="0" smtClean="0">
                <a:solidFill>
                  <a:schemeClr val="tx1"/>
                </a:solidFill>
              </a:rPr>
              <a:t>Karl </a:t>
            </a:r>
            <a:r>
              <a:rPr lang="tr-TR" sz="4000" dirty="0" err="1" smtClean="0">
                <a:solidFill>
                  <a:schemeClr val="tx1"/>
                </a:solidFill>
              </a:rPr>
              <a:t>Raimund</a:t>
            </a:r>
            <a:r>
              <a:rPr lang="tr-TR" sz="4000" dirty="0" smtClean="0">
                <a:solidFill>
                  <a:schemeClr val="tx1"/>
                </a:solidFill>
              </a:rPr>
              <a:t> </a:t>
            </a:r>
            <a:r>
              <a:rPr lang="tr-TR" sz="4000" dirty="0" err="1" smtClean="0">
                <a:solidFill>
                  <a:schemeClr val="tx1"/>
                </a:solidFill>
              </a:rPr>
              <a:t>Popper</a:t>
            </a:r>
            <a:endParaRPr lang="tr-TR" sz="4000" dirty="0" smtClean="0">
              <a:solidFill>
                <a:schemeClr val="tx1"/>
              </a:solidFill>
            </a:endParaRPr>
          </a:p>
          <a:p>
            <a:pPr algn="ctr"/>
            <a:r>
              <a:rPr lang="tr-TR" sz="4000" dirty="0" smtClean="0">
                <a:solidFill>
                  <a:schemeClr val="tx1"/>
                </a:solidFill>
              </a:rPr>
              <a:t>(1902-1994)</a:t>
            </a:r>
            <a:endParaRPr lang="tr-TR" sz="4000" dirty="0">
              <a:solidFill>
                <a:schemeClr val="tx1"/>
              </a:solidFill>
            </a:endParaRPr>
          </a:p>
        </p:txBody>
      </p:sp>
      <p:sp>
        <p:nvSpPr>
          <p:cNvPr id="6" name="5 Dikdörtgen"/>
          <p:cNvSpPr/>
          <p:nvPr/>
        </p:nvSpPr>
        <p:spPr>
          <a:xfrm>
            <a:off x="357158" y="1571612"/>
            <a:ext cx="6786610" cy="2677656"/>
          </a:xfrm>
          <a:prstGeom prst="rect">
            <a:avLst/>
          </a:prstGeom>
        </p:spPr>
        <p:txBody>
          <a:bodyPr wrap="square">
            <a:spAutoFit/>
          </a:bodyPr>
          <a:lstStyle/>
          <a:p>
            <a:pPr algn="just">
              <a:lnSpc>
                <a:spcPct val="150000"/>
              </a:lnSpc>
            </a:pPr>
            <a:r>
              <a:rPr lang="tr-TR" sz="1600" dirty="0" smtClean="0"/>
              <a:t>“Bilimsel </a:t>
            </a:r>
            <a:r>
              <a:rPr lang="tr-TR" sz="1600" dirty="0" smtClean="0"/>
              <a:t>kanunlar hep varsayım düzleminde kalmalıdır</a:t>
            </a:r>
            <a:r>
              <a:rPr lang="tr-TR" sz="1600" dirty="0" smtClean="0"/>
              <a:t>.”</a:t>
            </a:r>
          </a:p>
          <a:p>
            <a:pPr algn="just">
              <a:lnSpc>
                <a:spcPct val="150000"/>
              </a:lnSpc>
            </a:pPr>
            <a:r>
              <a:rPr lang="tr-TR" sz="1600" dirty="0" smtClean="0"/>
              <a:t>Düşünce tarihine “</a:t>
            </a:r>
            <a:r>
              <a:rPr lang="tr-TR" sz="1600" dirty="0" err="1" smtClean="0"/>
              <a:t>yanlışlamacı</a:t>
            </a:r>
            <a:r>
              <a:rPr lang="tr-TR" sz="1600" dirty="0" smtClean="0"/>
              <a:t> bilim” anlayışı olarak geçen bu yaklaşımın özü kanunların haklı gösterilmesi ve sınanması ilkesine dayanmaktadır. Buradaki haklı gösterme veya sınama gözlem, deney, mantık ve matematik işlemlerine dayanır ve tam anlamıyla ussal bir süreçtir. Haklı gösterme, her tür sınamaya rağmen “</a:t>
            </a:r>
            <a:r>
              <a:rPr lang="tr-TR" sz="1600" dirty="0" err="1" smtClean="0"/>
              <a:t>yanlışlanmamış</a:t>
            </a:r>
            <a:r>
              <a:rPr lang="tr-TR" sz="1600" dirty="0" smtClean="0"/>
              <a:t>” olma demektir. Buna göre kanunlar veya kuramlar sürekli olarak sınanmalı ve </a:t>
            </a:r>
            <a:r>
              <a:rPr lang="tr-TR" sz="1600" dirty="0" err="1" smtClean="0"/>
              <a:t>yanlışlanan</a:t>
            </a:r>
            <a:r>
              <a:rPr lang="tr-TR" sz="1600" dirty="0" smtClean="0"/>
              <a:t> anında atılarak başkasıyla değiştirilmelidir</a:t>
            </a:r>
            <a:endParaRPr lang="tr-TR" sz="1600" dirty="0"/>
          </a:p>
        </p:txBody>
      </p:sp>
      <p:pic>
        <p:nvPicPr>
          <p:cNvPr id="7" name="Picture 2" descr="C:\Users\hgt\Documents\Popper.jpg"/>
          <p:cNvPicPr>
            <a:picLocks noChangeAspect="1" noChangeArrowheads="1"/>
          </p:cNvPicPr>
          <p:nvPr/>
        </p:nvPicPr>
        <p:blipFill>
          <a:blip r:embed="rId2" cstate="print"/>
          <a:srcRect/>
          <a:stretch>
            <a:fillRect/>
          </a:stretch>
        </p:blipFill>
        <p:spPr bwMode="auto">
          <a:xfrm>
            <a:off x="7500958" y="1857364"/>
            <a:ext cx="1385411" cy="1902180"/>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5">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5">
                                            <p:txEl>
                                              <p:pRg st="1" end="1"/>
                                            </p:txEl>
                                          </p:spTgt>
                                        </p:tgtEl>
                                        <p:attrNameLst>
                                          <p:attrName>ppt_y</p:attrName>
                                        </p:attrNameLst>
                                      </p:cBhvr>
                                      <p:tavLst>
                                        <p:tav tm="0">
                                          <p:val>
                                            <p:strVal val="0-#ppt_h/2"/>
                                          </p:val>
                                        </p:tav>
                                        <p:tav tm="100000">
                                          <p:val>
                                            <p:strVal val="#ppt_y"/>
                                          </p:val>
                                        </p:tav>
                                      </p:tavLst>
                                    </p:anim>
                                  </p:childTnLst>
                                </p:cTn>
                              </p:par>
                            </p:childTnLst>
                          </p:cTn>
                        </p:par>
                        <p:par>
                          <p:cTn id="13" fill="hold">
                            <p:stCondLst>
                              <p:cond delay="2000"/>
                            </p:stCondLst>
                            <p:childTnLst>
                              <p:par>
                                <p:cTn id="14" presetID="4" presetClass="entr" presetSubtype="16"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ox(in)">
                                      <p:cBhvr>
                                        <p:cTn id="16" dur="2000"/>
                                        <p:tgtEl>
                                          <p:spTgt spid="6"/>
                                        </p:tgtEl>
                                      </p:cBhvr>
                                    </p:animEffect>
                                  </p:childTnLst>
                                </p:cTn>
                              </p:par>
                            </p:childTnLst>
                          </p:cTn>
                        </p:par>
                        <p:par>
                          <p:cTn id="17" fill="hold">
                            <p:stCondLst>
                              <p:cond delay="4000"/>
                            </p:stCondLst>
                            <p:childTnLst>
                              <p:par>
                                <p:cTn id="18" presetID="2" presetClass="entr" presetSubtype="1" fill="hold" nodeType="after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2000" fill="hold"/>
                                        <p:tgtEl>
                                          <p:spTgt spid="7"/>
                                        </p:tgtEl>
                                        <p:attrNameLst>
                                          <p:attrName>ppt_x</p:attrName>
                                        </p:attrNameLst>
                                      </p:cBhvr>
                                      <p:tavLst>
                                        <p:tav tm="0">
                                          <p:val>
                                            <p:strVal val="#ppt_x"/>
                                          </p:val>
                                        </p:tav>
                                        <p:tav tm="100000">
                                          <p:val>
                                            <p:strVal val="#ppt_x"/>
                                          </p:val>
                                        </p:tav>
                                      </p:tavLst>
                                    </p:anim>
                                    <p:anim calcmode="lin" valueType="num">
                                      <p:cBhvr additive="base">
                                        <p:cTn id="21" dur="20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285720" y="1859340"/>
            <a:ext cx="6858048" cy="2270109"/>
          </a:xfrm>
          <a:prstGeom prst="rect">
            <a:avLst/>
          </a:prstGeom>
        </p:spPr>
        <p:txBody>
          <a:bodyPr wrap="square">
            <a:spAutoFit/>
          </a:bodyPr>
          <a:lstStyle/>
          <a:p>
            <a:pPr algn="just">
              <a:lnSpc>
                <a:spcPct val="150000"/>
              </a:lnSpc>
            </a:pPr>
            <a:r>
              <a:rPr lang="tr-TR" sz="1600" dirty="0" smtClean="0"/>
              <a:t>Bütün bunlar bilim felsefecilerinin 1950’lere kadar sürekli kalıcı değişmez bir başvuru noktasının arayışıyla uğraştıklarının ve büyük ölçüde ussal ve nesnel bir başvuru noktasının olabileceğine tam anlamıyla inandıklarının göstergesidir. Hatta ünlü var oluşçu filozof Jean Paul Sartre (1905-1980), usçuluğun Modern Dönem’deki temsilcisi </a:t>
            </a:r>
            <a:r>
              <a:rPr lang="tr-TR" sz="1600" dirty="0" err="1" smtClean="0"/>
              <a:t>Descartes’ı</a:t>
            </a:r>
            <a:r>
              <a:rPr lang="tr-TR" sz="1600" dirty="0" smtClean="0"/>
              <a:t> şöyle övüyordu: “</a:t>
            </a:r>
            <a:r>
              <a:rPr lang="tr-TR" sz="1600" dirty="0" err="1" smtClean="0"/>
              <a:t>Cogito</a:t>
            </a:r>
            <a:r>
              <a:rPr lang="tr-TR" sz="1600" dirty="0" smtClean="0"/>
              <a:t> büyük bir keşiftir. Çünkü yaklaşık bir doğrunun olabilmesi için, mutlak bir doğrunun olması </a:t>
            </a:r>
            <a:r>
              <a:rPr lang="tr-TR" sz="1600" dirty="0" smtClean="0"/>
              <a:t>gerekir.</a:t>
            </a:r>
            <a:endParaRPr lang="tr-TR" sz="1600" dirty="0"/>
          </a:p>
        </p:txBody>
      </p:sp>
      <p:pic>
        <p:nvPicPr>
          <p:cNvPr id="3075" name="Picture 3" descr="D:\Bilim Adamları\Sartre.jpg"/>
          <p:cNvPicPr>
            <a:picLocks noChangeAspect="1" noChangeArrowheads="1"/>
          </p:cNvPicPr>
          <p:nvPr/>
        </p:nvPicPr>
        <p:blipFill>
          <a:blip r:embed="rId2" cstate="print"/>
          <a:srcRect/>
          <a:stretch>
            <a:fillRect/>
          </a:stretch>
        </p:blipFill>
        <p:spPr bwMode="auto">
          <a:xfrm>
            <a:off x="7504354" y="2000240"/>
            <a:ext cx="1380539" cy="2071702"/>
          </a:xfrm>
          <a:prstGeom prst="rect">
            <a:avLst/>
          </a:prstGeom>
          <a:noFill/>
        </p:spPr>
      </p:pic>
      <p:sp>
        <p:nvSpPr>
          <p:cNvPr id="8" name="7 Metin Yer Tutucusu"/>
          <p:cNvSpPr>
            <a:spLocks noGrp="1"/>
          </p:cNvSpPr>
          <p:nvPr>
            <p:ph type="body" sz="quarter" idx="10"/>
          </p:nvPr>
        </p:nvSpPr>
        <p:spPr>
          <a:xfrm>
            <a:off x="228600" y="5363200"/>
            <a:ext cx="8672946" cy="1446550"/>
          </a:xfrm>
          <a:prstGeom prst="rect">
            <a:avLst/>
          </a:prstGeom>
        </p:spPr>
        <p:txBody>
          <a:bodyPr wrap="square">
            <a:spAutoFit/>
          </a:bodyPr>
          <a:lstStyle/>
          <a:p>
            <a:pPr algn="ctr"/>
            <a:r>
              <a:rPr lang="tr-TR" sz="4000" dirty="0" smtClean="0">
                <a:solidFill>
                  <a:schemeClr val="tx1"/>
                </a:solidFill>
              </a:rPr>
              <a:t>Jean Paul Sartre</a:t>
            </a:r>
          </a:p>
          <a:p>
            <a:pPr algn="ctr"/>
            <a:r>
              <a:rPr lang="tr-TR" sz="4000" dirty="0" smtClean="0">
                <a:solidFill>
                  <a:schemeClr val="tx1"/>
                </a:solidFill>
              </a:rPr>
              <a:t>(1905-1980)</a:t>
            </a:r>
            <a:endParaRPr lang="tr-TR" sz="4000" dirty="0">
              <a:solidFill>
                <a:schemeClr val="tx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20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8">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2000"/>
                            </p:stCondLst>
                            <p:childTnLst>
                              <p:par>
                                <p:cTn id="10" presetID="2" presetClass="entr" presetSubtype="1" fill="hold" grpId="0" nodeType="after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 calcmode="lin" valueType="num">
                                      <p:cBhvr additive="base">
                                        <p:cTn id="12" dur="20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8">
                                            <p:txEl>
                                              <p:pRg st="1" end="1"/>
                                            </p:txEl>
                                          </p:spTgt>
                                        </p:tgtEl>
                                        <p:attrNameLst>
                                          <p:attrName>ppt_y</p:attrName>
                                        </p:attrNameLst>
                                      </p:cBhvr>
                                      <p:tavLst>
                                        <p:tav tm="0">
                                          <p:val>
                                            <p:strVal val="0-#ppt_h/2"/>
                                          </p:val>
                                        </p:tav>
                                        <p:tav tm="100000">
                                          <p:val>
                                            <p:strVal val="#ppt_y"/>
                                          </p:val>
                                        </p:tav>
                                      </p:tavLst>
                                    </p:anim>
                                  </p:childTnLst>
                                </p:cTn>
                              </p:par>
                            </p:childTnLst>
                          </p:cTn>
                        </p:par>
                        <p:par>
                          <p:cTn id="14" fill="hold">
                            <p:stCondLst>
                              <p:cond delay="4000"/>
                            </p:stCondLst>
                            <p:childTnLst>
                              <p:par>
                                <p:cTn id="15" presetID="4" presetClass="entr" presetSubtype="16"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in)">
                                      <p:cBhvr>
                                        <p:cTn id="17" dur="2000"/>
                                        <p:tgtEl>
                                          <p:spTgt spid="5"/>
                                        </p:tgtEl>
                                      </p:cBhvr>
                                    </p:animEffect>
                                  </p:childTnLst>
                                </p:cTn>
                              </p:par>
                            </p:childTnLst>
                          </p:cTn>
                        </p:par>
                        <p:par>
                          <p:cTn id="18" fill="hold">
                            <p:stCondLst>
                              <p:cond delay="6000"/>
                            </p:stCondLst>
                            <p:childTnLst>
                              <p:par>
                                <p:cTn id="19" presetID="2" presetClass="entr" presetSubtype="1" fill="hold" nodeType="afterEffect">
                                  <p:stCondLst>
                                    <p:cond delay="0"/>
                                  </p:stCondLst>
                                  <p:childTnLst>
                                    <p:set>
                                      <p:cBhvr>
                                        <p:cTn id="20" dur="1" fill="hold">
                                          <p:stCondLst>
                                            <p:cond delay="0"/>
                                          </p:stCondLst>
                                        </p:cTn>
                                        <p:tgtEl>
                                          <p:spTgt spid="3075"/>
                                        </p:tgtEl>
                                        <p:attrNameLst>
                                          <p:attrName>style.visibility</p:attrName>
                                        </p:attrNameLst>
                                      </p:cBhvr>
                                      <p:to>
                                        <p:strVal val="visible"/>
                                      </p:to>
                                    </p:set>
                                    <p:anim calcmode="lin" valueType="num">
                                      <p:cBhvr additive="base">
                                        <p:cTn id="21" dur="2000" fill="hold"/>
                                        <p:tgtEl>
                                          <p:spTgt spid="3075"/>
                                        </p:tgtEl>
                                        <p:attrNameLst>
                                          <p:attrName>ppt_x</p:attrName>
                                        </p:attrNameLst>
                                      </p:cBhvr>
                                      <p:tavLst>
                                        <p:tav tm="0">
                                          <p:val>
                                            <p:strVal val="#ppt_x"/>
                                          </p:val>
                                        </p:tav>
                                        <p:tav tm="100000">
                                          <p:val>
                                            <p:strVal val="#ppt_x"/>
                                          </p:val>
                                        </p:tav>
                                      </p:tavLst>
                                    </p:anim>
                                    <p:anim calcmode="lin" valueType="num">
                                      <p:cBhvr additive="base">
                                        <p:cTn id="22" dur="2000" fill="hold"/>
                                        <p:tgtEl>
                                          <p:spTgt spid="307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85720" y="1640367"/>
            <a:ext cx="8286808"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algn="just" defTabSz="914400" rtl="0" eaLnBrk="1" fontAlgn="base" latinLnBrk="0" hangingPunct="1">
              <a:lnSpc>
                <a:spcPct val="150000"/>
              </a:lnSpc>
              <a:spcBef>
                <a:spcPct val="0"/>
              </a:spcBef>
              <a:spcAft>
                <a:spcPct val="0"/>
              </a:spcAft>
              <a:buClrTx/>
              <a:buSzTx/>
              <a:buFontTx/>
              <a:buNone/>
              <a:tabLst/>
            </a:pPr>
            <a:r>
              <a:rPr lang="tr-TR" sz="1600" dirty="0" smtClean="0">
                <a:latin typeface="Calibri" pitchFamily="34" charset="0"/>
                <a:ea typeface="Times New Roman" pitchFamily="18" charset="0"/>
                <a:cs typeface="Calibri" pitchFamily="34" charset="0"/>
              </a:rPr>
              <a:t>T</a:t>
            </a:r>
            <a:r>
              <a:rPr kumimoji="0" lang="tr-T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emel sorun bilimin ussal ve sürekliliği olan bir üst entelektüel uğraş olup olmadığıdır.</a:t>
            </a:r>
          </a:p>
          <a:p>
            <a:pPr marL="0" marR="0" lvl="0" algn="just" defTabSz="914400" rtl="0" eaLnBrk="1" fontAlgn="base" latinLnBrk="0" hangingPunct="1">
              <a:lnSpc>
                <a:spcPct val="15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Genel yargı şudur: Bilim sonu ilerlemeyle biten tek entelektüel uğraştır.</a:t>
            </a:r>
          </a:p>
          <a:p>
            <a:pPr marL="0" marR="0" lvl="0" algn="just" defTabSz="914400" rtl="0" eaLnBrk="1" fontAlgn="base" latinLnBrk="0" hangingPunct="1">
              <a:lnSpc>
                <a:spcPct val="15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Bilim felsefecileri veya filozoflar bilimin gerçekten ilerleyen bir etkinlik olduğunu çok büyük ölçüde benimsemiş görünmektedirler.</a:t>
            </a:r>
          </a:p>
          <a:p>
            <a:pPr marL="0" marR="0" lvl="0" algn="just" defTabSz="914400" rtl="0" eaLnBrk="1" fontAlgn="base" latinLnBrk="0" hangingPunct="1">
              <a:lnSpc>
                <a:spcPct val="15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Klasik pozitivist gelenek tamamen bu düşünceden hareket etmektedir.</a:t>
            </a:r>
          </a:p>
          <a:p>
            <a:pPr marL="0" marR="0" lvl="0" algn="just" defTabSz="914400" rtl="0" eaLnBrk="1" fontAlgn="base" latinLnBrk="0" hangingPunct="1">
              <a:lnSpc>
                <a:spcPct val="15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Yeni pozitivistler de bu yargıyı benimsemişlerdir.</a:t>
            </a:r>
          </a:p>
          <a:p>
            <a:pPr marL="0" marR="0" lvl="0" algn="just" defTabSz="914400" rtl="0" eaLnBrk="1" fontAlgn="base" latinLnBrk="0" hangingPunct="1">
              <a:lnSpc>
                <a:spcPct val="150000"/>
              </a:lnSpc>
              <a:spcBef>
                <a:spcPct val="0"/>
              </a:spcBef>
              <a:spcAft>
                <a:spcPct val="0"/>
              </a:spcAft>
              <a:buClrTx/>
              <a:buSzTx/>
              <a:buFontTx/>
              <a:buNone/>
              <a:tabLst/>
            </a:pPr>
            <a:r>
              <a:rPr kumimoji="0" lang="tr-TR" sz="1600" b="0" i="0" u="none" strike="noStrike" cap="none" normalizeH="0" baseline="0" dirty="0" err="1" smtClean="0">
                <a:ln>
                  <a:noFill/>
                </a:ln>
                <a:solidFill>
                  <a:schemeClr val="tx1"/>
                </a:solidFill>
                <a:effectLst/>
                <a:latin typeface="Calibri" pitchFamily="34" charset="0"/>
                <a:ea typeface="Times New Roman" pitchFamily="18" charset="0"/>
                <a:cs typeface="Calibri" pitchFamily="34" charset="0"/>
              </a:rPr>
              <a:t>Popper’ın</a:t>
            </a:r>
            <a:r>
              <a:rPr kumimoji="0" lang="tr-TR" sz="1600" b="0" i="0" u="none" strike="noStrike" cap="none" normalizeH="0" dirty="0" smtClean="0">
                <a:ln>
                  <a:noFill/>
                </a:ln>
                <a:solidFill>
                  <a:schemeClr val="tx1"/>
                </a:solidFill>
                <a:effectLst/>
                <a:latin typeface="Calibri" pitchFamily="34" charset="0"/>
                <a:ea typeface="Times New Roman" pitchFamily="18" charset="0"/>
                <a:cs typeface="Calibri" pitchFamily="34" charset="0"/>
              </a:rPr>
              <a:t> </a:t>
            </a:r>
            <a:r>
              <a:rPr kumimoji="0" lang="tr-T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da bilimin ilerlemeci, yani </a:t>
            </a:r>
            <a:r>
              <a:rPr kumimoji="0" lang="tr-TR" sz="1600" b="0" i="0" u="none" strike="noStrike" cap="none" normalizeH="0" baseline="0" dirty="0" err="1" smtClean="0">
                <a:ln>
                  <a:noFill/>
                </a:ln>
                <a:solidFill>
                  <a:schemeClr val="tx1"/>
                </a:solidFill>
                <a:effectLst/>
                <a:latin typeface="Calibri" pitchFamily="34" charset="0"/>
                <a:ea typeface="Times New Roman" pitchFamily="18" charset="0"/>
                <a:cs typeface="Calibri" pitchFamily="34" charset="0"/>
              </a:rPr>
              <a:t>progresif</a:t>
            </a:r>
            <a:r>
              <a:rPr kumimoji="0" lang="tr-T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niteliğine karşı çıkmak gibi niyeti yoktur.</a:t>
            </a:r>
          </a:p>
          <a:p>
            <a:pPr marL="0" marR="0" lvl="0" algn="just" defTabSz="914400" rtl="0" eaLnBrk="1" fontAlgn="base" latinLnBrk="0" hangingPunct="1">
              <a:lnSpc>
                <a:spcPct val="150000"/>
              </a:lnSpc>
              <a:spcBef>
                <a:spcPct val="0"/>
              </a:spcBef>
              <a:spcAft>
                <a:spcPct val="0"/>
              </a:spcAft>
              <a:buClrTx/>
              <a:buSzTx/>
              <a:buFontTx/>
              <a:buNone/>
              <a:tabLst/>
            </a:pPr>
            <a:r>
              <a:rPr kumimoji="0" lang="tr-TR" sz="1600" b="0" i="0" u="none" strike="noStrike" cap="none" normalizeH="0" baseline="0" dirty="0" err="1" smtClean="0">
                <a:ln>
                  <a:noFill/>
                </a:ln>
                <a:solidFill>
                  <a:schemeClr val="tx1"/>
                </a:solidFill>
                <a:effectLst/>
                <a:latin typeface="Calibri" pitchFamily="34" charset="0"/>
                <a:ea typeface="Times New Roman" pitchFamily="18" charset="0"/>
                <a:cs typeface="Calibri" pitchFamily="34" charset="0"/>
              </a:rPr>
              <a:t>Kuhn</a:t>
            </a:r>
            <a:r>
              <a:rPr kumimoji="0" lang="tr-T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da aynı düşüncededir.</a:t>
            </a:r>
          </a:p>
          <a:p>
            <a:pPr marL="0" marR="0" lvl="0" algn="just" defTabSz="914400" rtl="0" eaLnBrk="1" fontAlgn="base" latinLnBrk="0" hangingPunct="1">
              <a:lnSpc>
                <a:spcPct val="15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endParaRPr>
          </a:p>
          <a:p>
            <a:pPr marL="0" marR="0" lvl="0" algn="just" defTabSz="914400" rtl="0" eaLnBrk="1" fontAlgn="base" latinLnBrk="0" hangingPunct="1">
              <a:lnSpc>
                <a:spcPct val="15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Böyle bir birlikteliğin gerçekleşmiş olmasının nedeni veya nedenleri nelerdir?</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txBox="1">
            <a:spLocks/>
          </p:cNvSpPr>
          <p:nvPr/>
        </p:nvSpPr>
        <p:spPr>
          <a:xfrm>
            <a:off x="1571604" y="142852"/>
            <a:ext cx="4929222" cy="571504"/>
          </a:xfrm>
          <a:prstGeom prst="rect">
            <a:avLst/>
          </a:prstGeom>
        </p:spPr>
        <p:txBody>
          <a:bodyPr vert="horz" rtlCol="0" anchor="ctr"/>
          <a:lstStyle>
            <a:extLs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4000" b="0" i="0" u="none" strike="noStrike" kern="1200" cap="none" spc="0" normalizeH="0" baseline="0" noProof="0" dirty="0" smtClean="0">
                <a:ln>
                  <a:noFill/>
                </a:ln>
                <a:solidFill>
                  <a:schemeClr val="tx1"/>
                </a:solidFill>
                <a:effectLst/>
                <a:uLnTx/>
                <a:uFillTx/>
                <a:latin typeface="+mn-lt"/>
                <a:ea typeface="+mn-ea"/>
                <a:cs typeface="+mn-cs"/>
              </a:rPr>
              <a:t>Temel Sorun</a:t>
            </a:r>
            <a:endParaRPr kumimoji="0" lang="tr-TR" sz="4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4" presetClass="entr" presetSubtype="16" fill="hold" grpId="0" nodeType="afterEffect">
                                  <p:stCondLst>
                                    <p:cond delay="0"/>
                                  </p:stCondLst>
                                  <p:childTnLst>
                                    <p:set>
                                      <p:cBhvr>
                                        <p:cTn id="11" dur="1" fill="hold">
                                          <p:stCondLst>
                                            <p:cond delay="0"/>
                                          </p:stCondLst>
                                        </p:cTn>
                                        <p:tgtEl>
                                          <p:spTgt spid="1025"/>
                                        </p:tgtEl>
                                        <p:attrNameLst>
                                          <p:attrName>style.visibility</p:attrName>
                                        </p:attrNameLst>
                                      </p:cBhvr>
                                      <p:to>
                                        <p:strVal val="visible"/>
                                      </p:to>
                                    </p:set>
                                    <p:animEffect transition="in" filter="box(in)">
                                      <p:cBhvr>
                                        <p:cTn id="12" dur="1000"/>
                                        <p:tgtEl>
                                          <p:spTgt spid="10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
          <p:cNvSpPr txBox="1">
            <a:spLocks/>
          </p:cNvSpPr>
          <p:nvPr/>
        </p:nvSpPr>
        <p:spPr>
          <a:xfrm>
            <a:off x="1071538" y="142852"/>
            <a:ext cx="6858048" cy="571504"/>
          </a:xfrm>
          <a:prstGeom prst="rect">
            <a:avLst/>
          </a:prstGeom>
        </p:spPr>
        <p:txBody>
          <a:bodyPr vert="horz" rtlCol="0" anchor="ctr"/>
          <a:lstStyle>
            <a:extLs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4000" b="0" i="0" u="none" strike="noStrike" kern="1200" cap="none" spc="0" normalizeH="0" baseline="0" noProof="0" dirty="0" smtClean="0">
                <a:ln>
                  <a:noFill/>
                </a:ln>
                <a:effectLst/>
                <a:uLnTx/>
                <a:uFillTx/>
                <a:latin typeface="+mn-lt"/>
                <a:ea typeface="+mn-ea"/>
                <a:cs typeface="+mn-cs"/>
              </a:rPr>
              <a:t>Anarşist Bilim Anlayışı</a:t>
            </a:r>
            <a:endParaRPr kumimoji="0" lang="tr-TR" sz="4000" b="0" i="0" u="none" strike="noStrike" kern="1200" cap="none" spc="0" normalizeH="0" baseline="0" noProof="0" dirty="0">
              <a:ln>
                <a:noFill/>
              </a:ln>
              <a:effectLst/>
              <a:uLnTx/>
              <a:uFillTx/>
              <a:latin typeface="+mn-lt"/>
              <a:ea typeface="+mn-ea"/>
              <a:cs typeface="+mn-cs"/>
            </a:endParaRPr>
          </a:p>
        </p:txBody>
      </p:sp>
      <p:sp>
        <p:nvSpPr>
          <p:cNvPr id="3" name="2 Dikdörtgen"/>
          <p:cNvSpPr/>
          <p:nvPr/>
        </p:nvSpPr>
        <p:spPr>
          <a:xfrm>
            <a:off x="285720" y="1928802"/>
            <a:ext cx="8001056" cy="1938992"/>
          </a:xfrm>
          <a:prstGeom prst="rect">
            <a:avLst/>
          </a:prstGeom>
        </p:spPr>
        <p:txBody>
          <a:bodyPr wrap="square">
            <a:spAutoFit/>
          </a:bodyPr>
          <a:lstStyle/>
          <a:p>
            <a:pPr algn="just">
              <a:lnSpc>
                <a:spcPct val="150000"/>
              </a:lnSpc>
            </a:pPr>
            <a:r>
              <a:rPr lang="tr-TR" sz="1600" dirty="0" err="1" smtClean="0">
                <a:latin typeface="Calibri" pitchFamily="34" charset="0"/>
                <a:cs typeface="Calibri" pitchFamily="34" charset="0"/>
              </a:rPr>
              <a:t>Fayerabend</a:t>
            </a:r>
            <a:r>
              <a:rPr lang="tr-TR" sz="1600" dirty="0" smtClean="0">
                <a:latin typeface="Calibri" pitchFamily="34" charset="0"/>
                <a:cs typeface="Calibri" pitchFamily="34" charset="0"/>
              </a:rPr>
              <a:t> bu </a:t>
            </a:r>
            <a:r>
              <a:rPr lang="tr-TR" sz="1600" dirty="0" smtClean="0">
                <a:latin typeface="Calibri" pitchFamily="34" charset="0"/>
                <a:cs typeface="Calibri" pitchFamily="34" charset="0"/>
              </a:rPr>
              <a:t>yönelime </a:t>
            </a:r>
            <a:r>
              <a:rPr lang="tr-TR" sz="1600" dirty="0" smtClean="0">
                <a:latin typeface="Calibri" pitchFamily="34" charset="0"/>
                <a:cs typeface="Calibri" pitchFamily="34" charset="0"/>
              </a:rPr>
              <a:t>en uç </a:t>
            </a:r>
            <a:r>
              <a:rPr lang="tr-TR" sz="1600" dirty="0" smtClean="0">
                <a:latin typeface="Calibri" pitchFamily="34" charset="0"/>
                <a:cs typeface="Calibri" pitchFamily="34" charset="0"/>
              </a:rPr>
              <a:t>noktada karşı çıkmakta, açık </a:t>
            </a:r>
            <a:r>
              <a:rPr lang="tr-TR" sz="1600" dirty="0" smtClean="0">
                <a:latin typeface="Calibri" pitchFamily="34" charset="0"/>
                <a:cs typeface="Calibri" pitchFamily="34" charset="0"/>
              </a:rPr>
              <a:t>olarak pozitivizmin temelini oluşturan "yönteme hayır" demiştir ve "akla veda" etmiştir; Batı </a:t>
            </a:r>
            <a:r>
              <a:rPr lang="tr-TR" sz="1600" dirty="0" smtClean="0">
                <a:latin typeface="Calibri" pitchFamily="34" charset="0"/>
                <a:cs typeface="Calibri" pitchFamily="34" charset="0"/>
              </a:rPr>
              <a:t>toplumunun </a:t>
            </a:r>
            <a:r>
              <a:rPr lang="tr-TR" sz="1600" dirty="0" smtClean="0">
                <a:latin typeface="Calibri" pitchFamily="34" charset="0"/>
                <a:cs typeface="Calibri" pitchFamily="34" charset="0"/>
              </a:rPr>
              <a:t>ve kültürünün kendini ayrıcalıklı kıldığı akıl ve bilimsel yöntemin neden iddia edildiği olamayacağını ve olamadığını göstermeye yönelmiştir. Bu eleştirilerinin üzerinden </a:t>
            </a:r>
            <a:r>
              <a:rPr lang="tr-TR" sz="1600" dirty="0" err="1" smtClean="0">
                <a:latin typeface="Calibri" pitchFamily="34" charset="0"/>
                <a:cs typeface="Calibri" pitchFamily="34" charset="0"/>
              </a:rPr>
              <a:t>Feyerabend</a:t>
            </a:r>
            <a:r>
              <a:rPr lang="tr-TR" sz="1600" dirty="0" smtClean="0">
                <a:latin typeface="Calibri" pitchFamily="34" charset="0"/>
                <a:cs typeface="Calibri" pitchFamily="34" charset="0"/>
              </a:rPr>
              <a:t>, "özgür bir toplumda bilim"i ve yeni bir akıl ve bilgi biçimini önermeyi dener.</a:t>
            </a:r>
            <a:endParaRPr lang="tr-TR" sz="1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10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7">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Yer Tutucusu"/>
          <p:cNvSpPr>
            <a:spLocks noGrp="1"/>
          </p:cNvSpPr>
          <p:nvPr>
            <p:ph type="body" sz="quarter" idx="10"/>
          </p:nvPr>
        </p:nvSpPr>
        <p:spPr>
          <a:xfrm>
            <a:off x="228600" y="5429264"/>
            <a:ext cx="8672946" cy="1347774"/>
          </a:xfrm>
        </p:spPr>
        <p:txBody>
          <a:bodyPr/>
          <a:lstStyle/>
          <a:p>
            <a:pPr algn="ctr"/>
            <a:r>
              <a:rPr lang="tr-TR" sz="4000" dirty="0" smtClean="0">
                <a:solidFill>
                  <a:schemeClr val="tx1"/>
                </a:solidFill>
              </a:rPr>
              <a:t>Paul </a:t>
            </a:r>
            <a:r>
              <a:rPr lang="tr-TR" sz="4000" dirty="0" err="1" smtClean="0">
                <a:solidFill>
                  <a:schemeClr val="tx1"/>
                </a:solidFill>
              </a:rPr>
              <a:t>Feyereband</a:t>
            </a:r>
            <a:endParaRPr lang="tr-TR" sz="4000" dirty="0" smtClean="0">
              <a:solidFill>
                <a:schemeClr val="tx1"/>
              </a:solidFill>
            </a:endParaRPr>
          </a:p>
          <a:p>
            <a:pPr algn="ctr"/>
            <a:r>
              <a:rPr lang="tr-TR" sz="4000" dirty="0" smtClean="0">
                <a:solidFill>
                  <a:schemeClr val="tx1"/>
                </a:solidFill>
              </a:rPr>
              <a:t>(1924-1994</a:t>
            </a:r>
            <a:r>
              <a:rPr lang="tr-TR" sz="4000" dirty="0" smtClean="0">
                <a:solidFill>
                  <a:schemeClr val="tx1"/>
                </a:solidFill>
              </a:rPr>
              <a:t>)</a:t>
            </a:r>
            <a:endParaRPr lang="tr-TR" sz="4000" dirty="0">
              <a:solidFill>
                <a:schemeClr val="tx1"/>
              </a:solidFill>
            </a:endParaRPr>
          </a:p>
        </p:txBody>
      </p:sp>
      <p:pic>
        <p:nvPicPr>
          <p:cNvPr id="4098" name="Picture 2" descr="C:\Users\hgt\Pictures\o_Feyerabend.jpg"/>
          <p:cNvPicPr>
            <a:picLocks noChangeAspect="1" noChangeArrowheads="1"/>
          </p:cNvPicPr>
          <p:nvPr/>
        </p:nvPicPr>
        <p:blipFill>
          <a:blip r:embed="rId2" cstate="print"/>
          <a:srcRect/>
          <a:stretch>
            <a:fillRect/>
          </a:stretch>
        </p:blipFill>
        <p:spPr bwMode="auto">
          <a:xfrm>
            <a:off x="7465380" y="2071678"/>
            <a:ext cx="1438942" cy="1933578"/>
          </a:xfrm>
          <a:prstGeom prst="rect">
            <a:avLst/>
          </a:prstGeom>
          <a:noFill/>
        </p:spPr>
      </p:pic>
      <p:sp>
        <p:nvSpPr>
          <p:cNvPr id="6" name="5 Dikdörtgen"/>
          <p:cNvSpPr/>
          <p:nvPr/>
        </p:nvSpPr>
        <p:spPr>
          <a:xfrm>
            <a:off x="357158" y="2073654"/>
            <a:ext cx="6715172" cy="1569660"/>
          </a:xfrm>
          <a:prstGeom prst="rect">
            <a:avLst/>
          </a:prstGeom>
        </p:spPr>
        <p:txBody>
          <a:bodyPr wrap="square">
            <a:spAutoFit/>
          </a:bodyPr>
          <a:lstStyle/>
          <a:p>
            <a:pPr algn="just">
              <a:lnSpc>
                <a:spcPct val="150000"/>
              </a:lnSpc>
            </a:pPr>
            <a:r>
              <a:rPr lang="tr-TR" sz="1600" dirty="0" smtClean="0"/>
              <a:t>“Bilimin diğer kültür yapıları, insan yaratımları, düşünceleri içinde ayrıcalıklı yapısı yoktur. Bilimi gereksiz yere abartmak, bizi katı görüşlülüğe, bilim bağnazlığına götürebilir. Bilim değişik kültürel etkinliklerle bir arada işlevini sürdürmelidir.” </a:t>
            </a:r>
            <a:endParaRPr lang="tr-TR" sz="1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2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2000"/>
                            </p:stCondLst>
                            <p:childTnLst>
                              <p:par>
                                <p:cTn id="10" presetID="2" presetClass="entr" presetSubtype="1"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2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2">
                                            <p:txEl>
                                              <p:pRg st="1" end="1"/>
                                            </p:txEl>
                                          </p:spTgt>
                                        </p:tgtEl>
                                        <p:attrNameLst>
                                          <p:attrName>ppt_y</p:attrName>
                                        </p:attrNameLst>
                                      </p:cBhvr>
                                      <p:tavLst>
                                        <p:tav tm="0">
                                          <p:val>
                                            <p:strVal val="0-#ppt_h/2"/>
                                          </p:val>
                                        </p:tav>
                                        <p:tav tm="100000">
                                          <p:val>
                                            <p:strVal val="#ppt_y"/>
                                          </p:val>
                                        </p:tav>
                                      </p:tavLst>
                                    </p:anim>
                                  </p:childTnLst>
                                </p:cTn>
                              </p:par>
                            </p:childTnLst>
                          </p:cTn>
                        </p:par>
                        <p:par>
                          <p:cTn id="14" fill="hold">
                            <p:stCondLst>
                              <p:cond delay="4000"/>
                            </p:stCondLst>
                            <p:childTnLst>
                              <p:par>
                                <p:cTn id="15" presetID="4" presetClass="entr" presetSubtype="16"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2000"/>
                                        <p:tgtEl>
                                          <p:spTgt spid="6"/>
                                        </p:tgtEl>
                                      </p:cBhvr>
                                    </p:animEffect>
                                  </p:childTnLst>
                                </p:cTn>
                              </p:par>
                            </p:childTnLst>
                          </p:cTn>
                        </p:par>
                        <p:par>
                          <p:cTn id="18" fill="hold">
                            <p:stCondLst>
                              <p:cond delay="6000"/>
                            </p:stCondLst>
                            <p:childTnLst>
                              <p:par>
                                <p:cTn id="19" presetID="2" presetClass="entr" presetSubtype="1" fill="hold" nodeType="afterEffect">
                                  <p:stCondLst>
                                    <p:cond delay="0"/>
                                  </p:stCondLst>
                                  <p:childTnLst>
                                    <p:set>
                                      <p:cBhvr>
                                        <p:cTn id="20" dur="1" fill="hold">
                                          <p:stCondLst>
                                            <p:cond delay="0"/>
                                          </p:stCondLst>
                                        </p:cTn>
                                        <p:tgtEl>
                                          <p:spTgt spid="4098"/>
                                        </p:tgtEl>
                                        <p:attrNameLst>
                                          <p:attrName>style.visibility</p:attrName>
                                        </p:attrNameLst>
                                      </p:cBhvr>
                                      <p:to>
                                        <p:strVal val="visible"/>
                                      </p:to>
                                    </p:set>
                                    <p:anim calcmode="lin" valueType="num">
                                      <p:cBhvr additive="base">
                                        <p:cTn id="21" dur="2000" fill="hold"/>
                                        <p:tgtEl>
                                          <p:spTgt spid="4098"/>
                                        </p:tgtEl>
                                        <p:attrNameLst>
                                          <p:attrName>ppt_x</p:attrName>
                                        </p:attrNameLst>
                                      </p:cBhvr>
                                      <p:tavLst>
                                        <p:tav tm="0">
                                          <p:val>
                                            <p:strVal val="#ppt_x"/>
                                          </p:val>
                                        </p:tav>
                                        <p:tav tm="100000">
                                          <p:val>
                                            <p:strVal val="#ppt_x"/>
                                          </p:val>
                                        </p:tav>
                                      </p:tavLst>
                                    </p:anim>
                                    <p:anim calcmode="lin" valueType="num">
                                      <p:cBhvr additive="base">
                                        <p:cTn id="22" dur="2000" fill="hold"/>
                                        <p:tgtEl>
                                          <p:spTgt spid="409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
          <p:cNvSpPr txBox="1">
            <a:spLocks/>
          </p:cNvSpPr>
          <p:nvPr/>
        </p:nvSpPr>
        <p:spPr>
          <a:xfrm>
            <a:off x="1071538" y="142852"/>
            <a:ext cx="6858048" cy="571504"/>
          </a:xfrm>
          <a:prstGeom prst="rect">
            <a:avLst/>
          </a:prstGeom>
        </p:spPr>
        <p:txBody>
          <a:bodyPr vert="horz" rtlCol="0" anchor="ctr"/>
          <a:lstStyle>
            <a:extLs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4000" b="0" i="0" u="none" strike="noStrike" kern="1200" cap="none" spc="0" normalizeH="0" baseline="0" noProof="0" dirty="0" smtClean="0">
                <a:ln>
                  <a:noFill/>
                </a:ln>
                <a:effectLst/>
                <a:uLnTx/>
                <a:uFillTx/>
                <a:latin typeface="+mn-lt"/>
                <a:ea typeface="+mn-ea"/>
                <a:cs typeface="+mn-cs"/>
              </a:rPr>
              <a:t>Tarihselci Yaklaşım</a:t>
            </a:r>
            <a:endParaRPr kumimoji="0" lang="tr-TR" sz="4000" b="0" i="0" u="none" strike="noStrike" kern="1200" cap="none" spc="0" normalizeH="0" baseline="0" noProof="0" dirty="0">
              <a:ln>
                <a:noFill/>
              </a:ln>
              <a:effectLst/>
              <a:uLnTx/>
              <a:uFillTx/>
              <a:latin typeface="+mn-lt"/>
              <a:ea typeface="+mn-ea"/>
              <a:cs typeface="+mn-cs"/>
            </a:endParaRPr>
          </a:p>
        </p:txBody>
      </p:sp>
      <p:sp>
        <p:nvSpPr>
          <p:cNvPr id="3" name="2 Dikdörtgen"/>
          <p:cNvSpPr/>
          <p:nvPr/>
        </p:nvSpPr>
        <p:spPr>
          <a:xfrm>
            <a:off x="428596" y="1388922"/>
            <a:ext cx="8143932" cy="1754326"/>
          </a:xfrm>
          <a:prstGeom prst="rect">
            <a:avLst/>
          </a:prstGeom>
        </p:spPr>
        <p:txBody>
          <a:bodyPr wrap="square">
            <a:spAutoFit/>
          </a:bodyPr>
          <a:lstStyle/>
          <a:p>
            <a:pPr algn="just">
              <a:lnSpc>
                <a:spcPct val="150000"/>
              </a:lnSpc>
            </a:pPr>
            <a:r>
              <a:rPr lang="tr-TR" dirty="0" smtClean="0">
                <a:latin typeface="Calibri" pitchFamily="34" charset="0"/>
                <a:cs typeface="Calibri" pitchFamily="34" charset="0"/>
              </a:rPr>
              <a:t>Bilim </a:t>
            </a:r>
            <a:r>
              <a:rPr lang="tr-TR" dirty="0" smtClean="0">
                <a:latin typeface="Calibri" pitchFamily="34" charset="0"/>
                <a:cs typeface="Calibri" pitchFamily="34" charset="0"/>
              </a:rPr>
              <a:t>tarihten </a:t>
            </a:r>
            <a:r>
              <a:rPr lang="tr-TR" dirty="0" smtClean="0">
                <a:latin typeface="Calibri" pitchFamily="34" charset="0"/>
                <a:cs typeface="Calibri" pitchFamily="34" charset="0"/>
              </a:rPr>
              <a:t>soyutlanamaz. Bilimsel </a:t>
            </a:r>
            <a:r>
              <a:rPr lang="tr-TR" dirty="0" smtClean="0">
                <a:latin typeface="Calibri" pitchFamily="34" charset="0"/>
                <a:cs typeface="Calibri" pitchFamily="34" charset="0"/>
              </a:rPr>
              <a:t>gelişme olarak kabul edilen gelişmelerde </a:t>
            </a:r>
            <a:r>
              <a:rPr lang="tr-TR" dirty="0" smtClean="0">
                <a:latin typeface="Calibri" pitchFamily="34" charset="0"/>
                <a:cs typeface="Calibri" pitchFamily="34" charset="0"/>
              </a:rPr>
              <a:t>dönemsel değerlendirmeler kaçınılmazdır. Salt akıl bilimi anlamamıza yetmez</a:t>
            </a:r>
            <a:r>
              <a:rPr lang="tr-TR" dirty="0" smtClean="0">
                <a:latin typeface="Calibri" pitchFamily="34" charset="0"/>
                <a:cs typeface="Calibri" pitchFamily="34" charset="0"/>
              </a:rPr>
              <a:t>. Bu yüzden her kuramı kendi tarihsel koşullarında değerlendirmek en doğru yoldur</a:t>
            </a:r>
            <a:r>
              <a:rPr lang="tr-TR" dirty="0" smtClean="0">
                <a:latin typeface="Calibri" pitchFamily="34" charset="0"/>
                <a:cs typeface="Calibri" pitchFamily="34" charset="0"/>
              </a:rPr>
              <a:t>. Çünkü bilimin </a:t>
            </a:r>
            <a:r>
              <a:rPr lang="tr-TR" dirty="0" smtClean="0">
                <a:latin typeface="Calibri" pitchFamily="34" charset="0"/>
                <a:cs typeface="Calibri" pitchFamily="34" charset="0"/>
              </a:rPr>
              <a:t>üretildiği dinamik süreç çok daha önemli aydınlatıcı ipuçları içermektedir. </a:t>
            </a:r>
            <a:endParaRPr lang="tr-TR" dirty="0" smtClean="0">
              <a:latin typeface="Calibri" pitchFamily="34" charset="0"/>
              <a:cs typeface="Calibri"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10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7">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Yer Tutucusu"/>
          <p:cNvSpPr>
            <a:spLocks noGrp="1"/>
          </p:cNvSpPr>
          <p:nvPr>
            <p:ph type="body" sz="quarter" idx="10"/>
          </p:nvPr>
        </p:nvSpPr>
        <p:spPr>
          <a:xfrm>
            <a:off x="228600" y="5438812"/>
            <a:ext cx="8672946" cy="1347774"/>
          </a:xfrm>
        </p:spPr>
        <p:txBody>
          <a:bodyPr/>
          <a:lstStyle/>
          <a:p>
            <a:pPr algn="ctr"/>
            <a:r>
              <a:rPr lang="tr-TR" sz="4000" dirty="0" smtClean="0">
                <a:solidFill>
                  <a:schemeClr val="tx1"/>
                </a:solidFill>
              </a:rPr>
              <a:t>Thomas </a:t>
            </a:r>
            <a:r>
              <a:rPr lang="tr-TR" sz="4000" dirty="0" err="1" smtClean="0">
                <a:solidFill>
                  <a:schemeClr val="tx1"/>
                </a:solidFill>
              </a:rPr>
              <a:t>Samuel</a:t>
            </a:r>
            <a:r>
              <a:rPr lang="tr-TR" sz="4000" dirty="0" smtClean="0">
                <a:solidFill>
                  <a:schemeClr val="tx1"/>
                </a:solidFill>
              </a:rPr>
              <a:t> </a:t>
            </a:r>
            <a:r>
              <a:rPr lang="tr-TR" sz="4000" dirty="0" err="1" smtClean="0">
                <a:solidFill>
                  <a:schemeClr val="tx1"/>
                </a:solidFill>
              </a:rPr>
              <a:t>Kuhn</a:t>
            </a:r>
            <a:endParaRPr lang="tr-TR" sz="4000" dirty="0" smtClean="0">
              <a:solidFill>
                <a:schemeClr val="tx1"/>
              </a:solidFill>
            </a:endParaRPr>
          </a:p>
          <a:p>
            <a:pPr algn="ctr"/>
            <a:r>
              <a:rPr lang="tr-TR" sz="4000" dirty="0" smtClean="0">
                <a:solidFill>
                  <a:schemeClr val="tx1"/>
                </a:solidFill>
              </a:rPr>
              <a:t>(1922-1996</a:t>
            </a:r>
            <a:r>
              <a:rPr lang="tr-TR" sz="4000" dirty="0" smtClean="0">
                <a:solidFill>
                  <a:schemeClr val="tx1"/>
                </a:solidFill>
              </a:rPr>
              <a:t>)</a:t>
            </a:r>
            <a:endParaRPr lang="tr-TR" sz="4000" dirty="0">
              <a:solidFill>
                <a:schemeClr val="tx1"/>
              </a:solidFill>
            </a:endParaRPr>
          </a:p>
        </p:txBody>
      </p:sp>
      <p:pic>
        <p:nvPicPr>
          <p:cNvPr id="5122" name="Picture 2" descr="D:\Bilim Adamları\kuhn.jpg"/>
          <p:cNvPicPr>
            <a:picLocks noChangeAspect="1" noChangeArrowheads="1"/>
          </p:cNvPicPr>
          <p:nvPr/>
        </p:nvPicPr>
        <p:blipFill>
          <a:blip r:embed="rId2" cstate="print"/>
          <a:srcRect/>
          <a:stretch>
            <a:fillRect/>
          </a:stretch>
        </p:blipFill>
        <p:spPr bwMode="auto">
          <a:xfrm>
            <a:off x="7483028" y="2214554"/>
            <a:ext cx="1449601" cy="1746770"/>
          </a:xfrm>
          <a:prstGeom prst="rect">
            <a:avLst/>
          </a:prstGeom>
          <a:noFill/>
        </p:spPr>
      </p:pic>
      <p:sp>
        <p:nvSpPr>
          <p:cNvPr id="6" name="5 Dikdörtgen"/>
          <p:cNvSpPr/>
          <p:nvPr/>
        </p:nvSpPr>
        <p:spPr>
          <a:xfrm>
            <a:off x="214282" y="751344"/>
            <a:ext cx="6858048" cy="4116768"/>
          </a:xfrm>
          <a:prstGeom prst="rect">
            <a:avLst/>
          </a:prstGeom>
        </p:spPr>
        <p:txBody>
          <a:bodyPr wrap="square">
            <a:spAutoFit/>
          </a:bodyPr>
          <a:lstStyle/>
          <a:p>
            <a:pPr algn="just">
              <a:lnSpc>
                <a:spcPct val="150000"/>
              </a:lnSpc>
            </a:pPr>
            <a:r>
              <a:rPr lang="tr-TR" sz="1600" dirty="0" smtClean="0"/>
              <a:t>“Eğer bu zamanı geçmiş inançlara efsane denilecekse, o zaman bugün bilimsel olduğu kabul edilen bilgi türünün dayandığı yöntemlerle ve mantıkla da aynı şekilde efsaneler üretilebileceği gayet açıktır. Yok, eğer bunlara bilim denilecekse, o zaman da bilim bugün bizim sahip olduklarımızla hiç de bağdaşmayan inanç topluluklarını kapsamış oluyor. Bu seçenekler karşısında tarihçi ikincisini yeğlemek zorundadır. Zamanını doldurmuş kuramların, sırf bir kenara atıldıkları için, ilkece bilimsel olmadıkları söylenemez. Gel gelelim bu seçenek de bilimsel gelişmenin doğal birikim süreci olarak açıklanmasını güçleştirmektedir. Tek tek keşif ve icatları bir başlarına almanın zorluklarını ortaya seren de bilime yapılan bu bireysel katkıları birleştirdiği sanılan birikim süreci hakkında derin kuşkulara zemin hazırlamış </a:t>
            </a:r>
            <a:r>
              <a:rPr lang="tr-TR" sz="1600" dirty="0" smtClean="0"/>
              <a:t>olmaktadır.”</a:t>
            </a:r>
            <a:endParaRPr lang="tr-TR" sz="1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2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2000"/>
                            </p:stCondLst>
                            <p:childTnLst>
                              <p:par>
                                <p:cTn id="10" presetID="2" presetClass="entr" presetSubtype="1" fill="hold" grpId="0"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2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2">
                                            <p:txEl>
                                              <p:pRg st="1" end="1"/>
                                            </p:txEl>
                                          </p:spTgt>
                                        </p:tgtEl>
                                        <p:attrNameLst>
                                          <p:attrName>ppt_y</p:attrName>
                                        </p:attrNameLst>
                                      </p:cBhvr>
                                      <p:tavLst>
                                        <p:tav tm="0">
                                          <p:val>
                                            <p:strVal val="0-#ppt_h/2"/>
                                          </p:val>
                                        </p:tav>
                                        <p:tav tm="100000">
                                          <p:val>
                                            <p:strVal val="#ppt_y"/>
                                          </p:val>
                                        </p:tav>
                                      </p:tavLst>
                                    </p:anim>
                                  </p:childTnLst>
                                </p:cTn>
                              </p:par>
                            </p:childTnLst>
                          </p:cTn>
                        </p:par>
                        <p:par>
                          <p:cTn id="14" fill="hold">
                            <p:stCondLst>
                              <p:cond delay="4000"/>
                            </p:stCondLst>
                            <p:childTnLst>
                              <p:par>
                                <p:cTn id="15" presetID="4" presetClass="entr" presetSubtype="16"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2000"/>
                                        <p:tgtEl>
                                          <p:spTgt spid="6"/>
                                        </p:tgtEl>
                                      </p:cBhvr>
                                    </p:animEffect>
                                  </p:childTnLst>
                                </p:cTn>
                              </p:par>
                            </p:childTnLst>
                          </p:cTn>
                        </p:par>
                        <p:par>
                          <p:cTn id="18" fill="hold">
                            <p:stCondLst>
                              <p:cond delay="6000"/>
                            </p:stCondLst>
                            <p:childTnLst>
                              <p:par>
                                <p:cTn id="19" presetID="2" presetClass="entr" presetSubtype="1" fill="hold" nodeType="afterEffect">
                                  <p:stCondLst>
                                    <p:cond delay="0"/>
                                  </p:stCondLst>
                                  <p:childTnLst>
                                    <p:set>
                                      <p:cBhvr>
                                        <p:cTn id="20" dur="1" fill="hold">
                                          <p:stCondLst>
                                            <p:cond delay="0"/>
                                          </p:stCondLst>
                                        </p:cTn>
                                        <p:tgtEl>
                                          <p:spTgt spid="5122"/>
                                        </p:tgtEl>
                                        <p:attrNameLst>
                                          <p:attrName>style.visibility</p:attrName>
                                        </p:attrNameLst>
                                      </p:cBhvr>
                                      <p:to>
                                        <p:strVal val="visible"/>
                                      </p:to>
                                    </p:set>
                                    <p:anim calcmode="lin" valueType="num">
                                      <p:cBhvr additive="base">
                                        <p:cTn id="21" dur="2000" fill="hold"/>
                                        <p:tgtEl>
                                          <p:spTgt spid="5122"/>
                                        </p:tgtEl>
                                        <p:attrNameLst>
                                          <p:attrName>ppt_x</p:attrName>
                                        </p:attrNameLst>
                                      </p:cBhvr>
                                      <p:tavLst>
                                        <p:tav tm="0">
                                          <p:val>
                                            <p:strVal val="#ppt_x"/>
                                          </p:val>
                                        </p:tav>
                                        <p:tav tm="100000">
                                          <p:val>
                                            <p:strVal val="#ppt_x"/>
                                          </p:val>
                                        </p:tav>
                                      </p:tavLst>
                                    </p:anim>
                                    <p:anim calcmode="lin" valueType="num">
                                      <p:cBhvr additive="base">
                                        <p:cTn id="22" dur="2000" fill="hold"/>
                                        <p:tgtEl>
                                          <p:spTgt spid="512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428744" y="2922708"/>
            <a:ext cx="6072214" cy="506292"/>
          </a:xfrm>
          <a:prstGeom prst="rect">
            <a:avLst/>
          </a:prstGeom>
        </p:spPr>
        <p:txBody>
          <a:bodyPr wrap="square">
            <a:spAutoFit/>
          </a:bodyPr>
          <a:lstStyle/>
          <a:p>
            <a:pPr algn="ctr">
              <a:lnSpc>
                <a:spcPct val="150000"/>
              </a:lnSpc>
            </a:pPr>
            <a:r>
              <a:rPr lang="tr-TR" sz="2000" b="1" dirty="0" smtClean="0">
                <a:solidFill>
                  <a:schemeClr val="accent6">
                    <a:lumMod val="75000"/>
                  </a:schemeClr>
                </a:solidFill>
                <a:latin typeface="Calibri" pitchFamily="34" charset="0"/>
                <a:cs typeface="Calibri" pitchFamily="34" charset="0"/>
              </a:rPr>
              <a:t>Teşekkür ederim.</a:t>
            </a:r>
            <a:endParaRPr lang="tr-TR" sz="2000" dirty="0" smtClean="0">
              <a:latin typeface="Calibri" pitchFamily="34" charset="0"/>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85720" y="2725279"/>
            <a:ext cx="8286808" cy="161582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lnSpc>
                <a:spcPct val="150000"/>
              </a:lnSpc>
              <a:spcBef>
                <a:spcPct val="0"/>
              </a:spcBef>
              <a:spcAft>
                <a:spcPct val="0"/>
              </a:spcAft>
            </a:pPr>
            <a:r>
              <a:rPr lang="tr-TR" sz="1600" dirty="0" smtClean="0"/>
              <a:t>İlerleme “gerçek” ve “ussal” bir nitelik midir?</a:t>
            </a:r>
          </a:p>
          <a:p>
            <a:pPr lvl="0" algn="just" fontAlgn="base">
              <a:lnSpc>
                <a:spcPct val="150000"/>
              </a:lnSpc>
              <a:spcBef>
                <a:spcPct val="0"/>
              </a:spcBef>
              <a:spcAft>
                <a:spcPct val="0"/>
              </a:spcAft>
            </a:pPr>
            <a:r>
              <a:rPr lang="tr-TR" sz="1600" dirty="0" smtClean="0"/>
              <a:t>Bilimin ilerlediğinden neden ne avam ne de ayan şüphe etmemektedir?</a:t>
            </a:r>
          </a:p>
          <a:p>
            <a:pPr algn="just" fontAlgn="base">
              <a:lnSpc>
                <a:spcPct val="150000"/>
              </a:lnSpc>
              <a:spcBef>
                <a:spcPct val="0"/>
              </a:spcBef>
              <a:spcAft>
                <a:spcPct val="0"/>
              </a:spcAft>
            </a:pPr>
            <a:r>
              <a:rPr lang="tr-TR" sz="1600" dirty="0" smtClean="0"/>
              <a:t>İlerleme nasıl gerçekleşmektedir?</a:t>
            </a:r>
          </a:p>
          <a:p>
            <a:pPr lvl="0" algn="just" fontAlgn="base">
              <a:lnSpc>
                <a:spcPct val="150000"/>
              </a:lnSpc>
              <a:spcBef>
                <a:spcPct val="0"/>
              </a:spcBef>
              <a:spcAft>
                <a:spcPct val="0"/>
              </a:spcAft>
            </a:pPr>
            <a:r>
              <a:rPr lang="tr-TR" sz="1600" dirty="0" smtClean="0"/>
              <a:t> </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txBox="1">
            <a:spLocks/>
          </p:cNvSpPr>
          <p:nvPr/>
        </p:nvSpPr>
        <p:spPr>
          <a:xfrm>
            <a:off x="1571604" y="142852"/>
            <a:ext cx="4929222" cy="571504"/>
          </a:xfrm>
          <a:prstGeom prst="rect">
            <a:avLst/>
          </a:prstGeom>
        </p:spPr>
        <p:txBody>
          <a:bodyPr vert="horz" rtlCol="0" anchor="ctr"/>
          <a:lstStyle>
            <a:extLs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4000" b="0" i="0" u="none" strike="noStrike" kern="1200" cap="none" spc="0" normalizeH="0" baseline="0" noProof="0" dirty="0" smtClean="0">
                <a:ln>
                  <a:noFill/>
                </a:ln>
                <a:solidFill>
                  <a:schemeClr val="tx1"/>
                </a:solidFill>
                <a:effectLst/>
                <a:uLnTx/>
                <a:uFillTx/>
                <a:latin typeface="+mn-lt"/>
                <a:ea typeface="+mn-ea"/>
                <a:cs typeface="+mn-cs"/>
              </a:rPr>
              <a:t>İlerleme Nedir?</a:t>
            </a:r>
            <a:endParaRPr kumimoji="0" lang="tr-TR" sz="4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4" presetClass="entr" presetSubtype="16" fill="hold" grpId="0" nodeType="afterEffect">
                                  <p:stCondLst>
                                    <p:cond delay="0"/>
                                  </p:stCondLst>
                                  <p:childTnLst>
                                    <p:set>
                                      <p:cBhvr>
                                        <p:cTn id="11" dur="1" fill="hold">
                                          <p:stCondLst>
                                            <p:cond delay="0"/>
                                          </p:stCondLst>
                                        </p:cTn>
                                        <p:tgtEl>
                                          <p:spTgt spid="1025"/>
                                        </p:tgtEl>
                                        <p:attrNameLst>
                                          <p:attrName>style.visibility</p:attrName>
                                        </p:attrNameLst>
                                      </p:cBhvr>
                                      <p:to>
                                        <p:strVal val="visible"/>
                                      </p:to>
                                    </p:set>
                                    <p:animEffect transition="in" filter="box(in)">
                                      <p:cBhvr>
                                        <p:cTn id="12" dur="500"/>
                                        <p:tgtEl>
                                          <p:spTgt spid="10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4" descr="C:\Users\hgt\Pictures\francis_bacon-rosicrucian.jpg"/>
          <p:cNvPicPr>
            <a:picLocks noChangeAspect="1" noChangeArrowheads="1"/>
          </p:cNvPicPr>
          <p:nvPr/>
        </p:nvPicPr>
        <p:blipFill>
          <a:blip r:embed="rId3" cstate="print"/>
          <a:srcRect/>
          <a:stretch>
            <a:fillRect/>
          </a:stretch>
        </p:blipFill>
        <p:spPr bwMode="auto">
          <a:xfrm>
            <a:off x="7553355" y="804854"/>
            <a:ext cx="1304925" cy="1409700"/>
          </a:xfrm>
          <a:prstGeom prst="rect">
            <a:avLst/>
          </a:prstGeom>
          <a:noFill/>
        </p:spPr>
      </p:pic>
      <p:sp>
        <p:nvSpPr>
          <p:cNvPr id="6" name="5 Dikdörtgen"/>
          <p:cNvSpPr/>
          <p:nvPr/>
        </p:nvSpPr>
        <p:spPr>
          <a:xfrm>
            <a:off x="357158" y="1357298"/>
            <a:ext cx="6786610" cy="3416320"/>
          </a:xfrm>
          <a:prstGeom prst="rect">
            <a:avLst/>
          </a:prstGeom>
        </p:spPr>
        <p:txBody>
          <a:bodyPr wrap="square">
            <a:spAutoFit/>
          </a:bodyPr>
          <a:lstStyle/>
          <a:p>
            <a:pPr algn="just">
              <a:lnSpc>
                <a:spcPct val="150000"/>
              </a:lnSpc>
            </a:pPr>
            <a:r>
              <a:rPr lang="tr-TR" dirty="0" smtClean="0">
                <a:latin typeface="Calibri" pitchFamily="34" charset="0"/>
                <a:cs typeface="Calibri" pitchFamily="34" charset="0"/>
              </a:rPr>
              <a:t>Pozitivizm, kabul ettiği ilkeleri gereği, teolojik ve metafizik düşünce sistemlerini yararsız kabul eden bir felsefedir. Bilimin ortaya koyduğu somut başarıları kendisine araştırma konusu olarak seçmiştir. Üç önemli eğilimin birlikteliğinde hayat bulmuştur:</a:t>
            </a:r>
          </a:p>
          <a:p>
            <a:pPr marL="457200" indent="-457200" algn="just">
              <a:lnSpc>
                <a:spcPct val="150000"/>
              </a:lnSpc>
              <a:buAutoNum type="arabicParenR"/>
            </a:pPr>
            <a:r>
              <a:rPr lang="tr-TR" dirty="0" smtClean="0">
                <a:latin typeface="Calibri" pitchFamily="34" charset="0"/>
                <a:cs typeface="Calibri" pitchFamily="34" charset="0"/>
              </a:rPr>
              <a:t>17. yüzyılda Francis </a:t>
            </a:r>
            <a:r>
              <a:rPr lang="tr-TR" dirty="0" err="1" smtClean="0">
                <a:latin typeface="Calibri" pitchFamily="34" charset="0"/>
                <a:cs typeface="Calibri" pitchFamily="34" charset="0"/>
              </a:rPr>
              <a:t>Bacon’ın</a:t>
            </a:r>
            <a:r>
              <a:rPr lang="tr-TR" dirty="0" smtClean="0">
                <a:latin typeface="Calibri" pitchFamily="34" charset="0"/>
                <a:cs typeface="Calibri" pitchFamily="34" charset="0"/>
              </a:rPr>
              <a:t> geliştirmeye çalıştığı deneysel bilim anlayışı,</a:t>
            </a:r>
          </a:p>
          <a:p>
            <a:pPr marL="457200" indent="-457200" algn="just">
              <a:lnSpc>
                <a:spcPct val="150000"/>
              </a:lnSpc>
              <a:buAutoNum type="arabicParenR"/>
            </a:pPr>
            <a:r>
              <a:rPr lang="tr-TR" dirty="0" err="1" smtClean="0">
                <a:latin typeface="Calibri" pitchFamily="34" charset="0"/>
                <a:cs typeface="Calibri" pitchFamily="34" charset="0"/>
              </a:rPr>
              <a:t>René</a:t>
            </a:r>
            <a:r>
              <a:rPr lang="tr-TR" dirty="0" smtClean="0">
                <a:latin typeface="Calibri" pitchFamily="34" charset="0"/>
                <a:cs typeface="Calibri" pitchFamily="34" charset="0"/>
              </a:rPr>
              <a:t> </a:t>
            </a:r>
            <a:r>
              <a:rPr lang="tr-TR" dirty="0" err="1" smtClean="0">
                <a:latin typeface="Calibri" pitchFamily="34" charset="0"/>
                <a:cs typeface="Calibri" pitchFamily="34" charset="0"/>
              </a:rPr>
              <a:t>Descartes’ın</a:t>
            </a:r>
            <a:r>
              <a:rPr lang="tr-TR" dirty="0" smtClean="0">
                <a:latin typeface="Calibri" pitchFamily="34" charset="0"/>
                <a:cs typeface="Calibri" pitchFamily="34" charset="0"/>
              </a:rPr>
              <a:t> yeniden canlandırdığı akılcılık,</a:t>
            </a:r>
          </a:p>
          <a:p>
            <a:pPr marL="457200" indent="-457200" algn="just">
              <a:lnSpc>
                <a:spcPct val="150000"/>
              </a:lnSpc>
              <a:buAutoNum type="arabicParenR"/>
            </a:pPr>
            <a:r>
              <a:rPr lang="tr-TR" dirty="0" smtClean="0">
                <a:latin typeface="Calibri" pitchFamily="34" charset="0"/>
                <a:cs typeface="Calibri" pitchFamily="34" charset="0"/>
              </a:rPr>
              <a:t>Galileo </a:t>
            </a:r>
            <a:r>
              <a:rPr lang="tr-TR" dirty="0" err="1" smtClean="0">
                <a:latin typeface="Calibri" pitchFamily="34" charset="0"/>
                <a:cs typeface="Calibri" pitchFamily="34" charset="0"/>
              </a:rPr>
              <a:t>Galilei’nin</a:t>
            </a:r>
            <a:r>
              <a:rPr lang="tr-TR" dirty="0" smtClean="0">
                <a:latin typeface="Calibri" pitchFamily="34" charset="0"/>
                <a:cs typeface="Calibri" pitchFamily="34" charset="0"/>
              </a:rPr>
              <a:t> yeni bilim anlayışının yarattığı zihinsel değişim,</a:t>
            </a:r>
          </a:p>
        </p:txBody>
      </p:sp>
      <p:sp>
        <p:nvSpPr>
          <p:cNvPr id="8" name="Rectangle 1"/>
          <p:cNvSpPr txBox="1">
            <a:spLocks/>
          </p:cNvSpPr>
          <p:nvPr/>
        </p:nvSpPr>
        <p:spPr>
          <a:xfrm>
            <a:off x="1571604" y="142852"/>
            <a:ext cx="4929222" cy="571504"/>
          </a:xfrm>
          <a:prstGeom prst="rect">
            <a:avLst/>
          </a:prstGeom>
        </p:spPr>
        <p:txBody>
          <a:bodyPr vert="horz" rtlCol="0" anchor="ctr"/>
          <a:lstStyle>
            <a:extLs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4000" b="0" i="0" u="none" strike="noStrike" kern="1200" cap="none" spc="0" normalizeH="0" baseline="0" noProof="0" dirty="0" smtClean="0">
                <a:ln>
                  <a:noFill/>
                </a:ln>
                <a:solidFill>
                  <a:schemeClr val="tx1"/>
                </a:solidFill>
                <a:effectLst/>
                <a:uLnTx/>
                <a:uFillTx/>
                <a:latin typeface="+mn-lt"/>
                <a:ea typeface="+mn-ea"/>
                <a:cs typeface="+mn-cs"/>
              </a:rPr>
              <a:t>Pozitivizm Nedir?</a:t>
            </a:r>
            <a:endParaRPr kumimoji="0" lang="tr-TR" sz="4000" b="0" i="0" u="none" strike="noStrike" kern="1200" cap="none" spc="0" normalizeH="0" baseline="0" noProof="0" dirty="0">
              <a:ln>
                <a:noFill/>
              </a:ln>
              <a:solidFill>
                <a:schemeClr val="tx1"/>
              </a:solidFill>
              <a:effectLst/>
              <a:uLnTx/>
              <a:uFillTx/>
              <a:latin typeface="+mn-lt"/>
              <a:ea typeface="+mn-ea"/>
              <a:cs typeface="+mn-cs"/>
            </a:endParaRPr>
          </a:p>
        </p:txBody>
      </p:sp>
      <p:pic>
        <p:nvPicPr>
          <p:cNvPr id="11" name="Picture 3" descr="C:\Users\hgt\Pictures\Descartes.jpg"/>
          <p:cNvPicPr>
            <a:picLocks noChangeAspect="1" noChangeArrowheads="1"/>
          </p:cNvPicPr>
          <p:nvPr/>
        </p:nvPicPr>
        <p:blipFill>
          <a:blip r:embed="rId4" cstate="print"/>
          <a:srcRect/>
          <a:stretch>
            <a:fillRect/>
          </a:stretch>
        </p:blipFill>
        <p:spPr bwMode="auto">
          <a:xfrm>
            <a:off x="7572396" y="2285992"/>
            <a:ext cx="1285884" cy="1497238"/>
          </a:xfrm>
          <a:prstGeom prst="rect">
            <a:avLst/>
          </a:prstGeom>
          <a:noFill/>
        </p:spPr>
      </p:pic>
      <p:pic>
        <p:nvPicPr>
          <p:cNvPr id="12" name="Picture 5" descr="D:\Bilim Adamları\Galileo\Galileo32.jpg"/>
          <p:cNvPicPr>
            <a:picLocks noChangeAspect="1" noChangeArrowheads="1"/>
          </p:cNvPicPr>
          <p:nvPr/>
        </p:nvPicPr>
        <p:blipFill>
          <a:blip r:embed="rId5" cstate="print"/>
          <a:srcRect/>
          <a:stretch>
            <a:fillRect/>
          </a:stretch>
        </p:blipFill>
        <p:spPr bwMode="auto">
          <a:xfrm>
            <a:off x="7572396" y="3857628"/>
            <a:ext cx="1285884" cy="1441717"/>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8">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4" presetClass="entr" presetSubtype="16"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1000"/>
                                        <p:tgtEl>
                                          <p:spTgt spid="6"/>
                                        </p:tgtEl>
                                      </p:cBhvr>
                                    </p:animEffect>
                                  </p:childTnLst>
                                </p:cTn>
                              </p:par>
                            </p:childTnLst>
                          </p:cTn>
                        </p:par>
                        <p:par>
                          <p:cTn id="13" fill="hold">
                            <p:stCondLst>
                              <p:cond delay="2000"/>
                            </p:stCondLst>
                            <p:childTnLst>
                              <p:par>
                                <p:cTn id="14" presetID="2" presetClass="entr" presetSubtype="1" fill="hold" nodeType="after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2000" fill="hold"/>
                                        <p:tgtEl>
                                          <p:spTgt spid="10"/>
                                        </p:tgtEl>
                                        <p:attrNameLst>
                                          <p:attrName>ppt_x</p:attrName>
                                        </p:attrNameLst>
                                      </p:cBhvr>
                                      <p:tavLst>
                                        <p:tav tm="0">
                                          <p:val>
                                            <p:strVal val="#ppt_x"/>
                                          </p:val>
                                        </p:tav>
                                        <p:tav tm="100000">
                                          <p:val>
                                            <p:strVal val="#ppt_x"/>
                                          </p:val>
                                        </p:tav>
                                      </p:tavLst>
                                    </p:anim>
                                    <p:anim calcmode="lin" valueType="num">
                                      <p:cBhvr additive="base">
                                        <p:cTn id="17" dur="2000" fill="hold"/>
                                        <p:tgtEl>
                                          <p:spTgt spid="10"/>
                                        </p:tgtEl>
                                        <p:attrNameLst>
                                          <p:attrName>ppt_y</p:attrName>
                                        </p:attrNameLst>
                                      </p:cBhvr>
                                      <p:tavLst>
                                        <p:tav tm="0">
                                          <p:val>
                                            <p:strVal val="0-#ppt_h/2"/>
                                          </p:val>
                                        </p:tav>
                                        <p:tav tm="100000">
                                          <p:val>
                                            <p:strVal val="#ppt_y"/>
                                          </p:val>
                                        </p:tav>
                                      </p:tavLst>
                                    </p:anim>
                                  </p:childTnLst>
                                </p:cTn>
                              </p:par>
                            </p:childTnLst>
                          </p:cTn>
                        </p:par>
                        <p:par>
                          <p:cTn id="18" fill="hold">
                            <p:stCondLst>
                              <p:cond delay="4000"/>
                            </p:stCondLst>
                            <p:childTnLst>
                              <p:par>
                                <p:cTn id="19" presetID="2" presetClass="entr" presetSubtype="1" fill="hold"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additive="base">
                                        <p:cTn id="21" dur="2000" fill="hold"/>
                                        <p:tgtEl>
                                          <p:spTgt spid="11"/>
                                        </p:tgtEl>
                                        <p:attrNameLst>
                                          <p:attrName>ppt_x</p:attrName>
                                        </p:attrNameLst>
                                      </p:cBhvr>
                                      <p:tavLst>
                                        <p:tav tm="0">
                                          <p:val>
                                            <p:strVal val="#ppt_x"/>
                                          </p:val>
                                        </p:tav>
                                        <p:tav tm="100000">
                                          <p:val>
                                            <p:strVal val="#ppt_x"/>
                                          </p:val>
                                        </p:tav>
                                      </p:tavLst>
                                    </p:anim>
                                    <p:anim calcmode="lin" valueType="num">
                                      <p:cBhvr additive="base">
                                        <p:cTn id="22" dur="2000" fill="hold"/>
                                        <p:tgtEl>
                                          <p:spTgt spid="11"/>
                                        </p:tgtEl>
                                        <p:attrNameLst>
                                          <p:attrName>ppt_y</p:attrName>
                                        </p:attrNameLst>
                                      </p:cBhvr>
                                      <p:tavLst>
                                        <p:tav tm="0">
                                          <p:val>
                                            <p:strVal val="0-#ppt_h/2"/>
                                          </p:val>
                                        </p:tav>
                                        <p:tav tm="100000">
                                          <p:val>
                                            <p:strVal val="#ppt_y"/>
                                          </p:val>
                                        </p:tav>
                                      </p:tavLst>
                                    </p:anim>
                                  </p:childTnLst>
                                </p:cTn>
                              </p:par>
                            </p:childTnLst>
                          </p:cTn>
                        </p:par>
                        <p:par>
                          <p:cTn id="23" fill="hold">
                            <p:stCondLst>
                              <p:cond delay="6000"/>
                            </p:stCondLst>
                            <p:childTnLst>
                              <p:par>
                                <p:cTn id="24" presetID="2" presetClass="entr" presetSubtype="1" fill="hold" nodeType="after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2000" fill="hold"/>
                                        <p:tgtEl>
                                          <p:spTgt spid="12"/>
                                        </p:tgtEl>
                                        <p:attrNameLst>
                                          <p:attrName>ppt_x</p:attrName>
                                        </p:attrNameLst>
                                      </p:cBhvr>
                                      <p:tavLst>
                                        <p:tav tm="0">
                                          <p:val>
                                            <p:strVal val="#ppt_x"/>
                                          </p:val>
                                        </p:tav>
                                        <p:tav tm="100000">
                                          <p:val>
                                            <p:strVal val="#ppt_x"/>
                                          </p:val>
                                        </p:tav>
                                      </p:tavLst>
                                    </p:anim>
                                    <p:anim calcmode="lin" valueType="num">
                                      <p:cBhvr additive="base">
                                        <p:cTn id="27" dur="2000" fill="hold"/>
                                        <p:tgtEl>
                                          <p:spTgt spid="1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txBox="1">
            <a:spLocks/>
          </p:cNvSpPr>
          <p:nvPr/>
        </p:nvSpPr>
        <p:spPr>
          <a:xfrm>
            <a:off x="785786" y="285728"/>
            <a:ext cx="6286544" cy="571504"/>
          </a:xfrm>
          <a:prstGeom prst="rect">
            <a:avLst/>
          </a:prstGeom>
        </p:spPr>
        <p:txBody>
          <a:bodyPr vert="horz" rtlCol="0" anchor="ctr"/>
          <a:lstStyle>
            <a:extLs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4000" b="0" i="0" u="none" strike="noStrike" kern="1200" cap="none" spc="0" normalizeH="0" baseline="0" noProof="0" dirty="0" err="1" smtClean="0">
                <a:ln>
                  <a:noFill/>
                </a:ln>
                <a:solidFill>
                  <a:schemeClr val="tx1"/>
                </a:solidFill>
                <a:effectLst/>
                <a:uLnTx/>
                <a:uFillTx/>
                <a:latin typeface="+mn-lt"/>
                <a:ea typeface="+mn-ea"/>
                <a:cs typeface="+mn-cs"/>
              </a:rPr>
              <a:t>August</a:t>
            </a:r>
            <a:r>
              <a:rPr kumimoji="0" lang="tr-TR" sz="4000" b="0" i="0" u="none" strike="noStrike" kern="1200" cap="none" spc="0" normalizeH="0" baseline="0" noProof="0" dirty="0" smtClean="0">
                <a:ln>
                  <a:noFill/>
                </a:ln>
                <a:solidFill>
                  <a:schemeClr val="tx1"/>
                </a:solidFill>
                <a:effectLst/>
                <a:uLnTx/>
                <a:uFillTx/>
                <a:latin typeface="+mn-lt"/>
                <a:ea typeface="+mn-ea"/>
                <a:cs typeface="+mn-cs"/>
              </a:rPr>
              <a:t> </a:t>
            </a:r>
            <a:r>
              <a:rPr kumimoji="0" lang="tr-TR" sz="4000" b="0" i="0" u="none" strike="noStrike" kern="1200" cap="none" spc="0" normalizeH="0" baseline="0" noProof="0" dirty="0" err="1" smtClean="0">
                <a:ln>
                  <a:noFill/>
                </a:ln>
                <a:solidFill>
                  <a:schemeClr val="tx1"/>
                </a:solidFill>
                <a:effectLst/>
                <a:uLnTx/>
                <a:uFillTx/>
                <a:latin typeface="+mn-lt"/>
                <a:ea typeface="+mn-ea"/>
                <a:cs typeface="+mn-cs"/>
              </a:rPr>
              <a:t>Comte</a:t>
            </a:r>
            <a:r>
              <a:rPr kumimoji="0" lang="tr-TR" sz="4000" b="0" i="0" u="none" strike="noStrike" kern="1200" cap="none" spc="0" normalizeH="0" baseline="0" noProof="0" dirty="0" smtClean="0">
                <a:ln>
                  <a:noFill/>
                </a:ln>
                <a:solidFill>
                  <a:schemeClr val="tx1"/>
                </a:solidFill>
                <a:effectLst/>
                <a:uLnTx/>
                <a:uFillTx/>
                <a:latin typeface="+mn-lt"/>
                <a:ea typeface="+mn-ea"/>
                <a:cs typeface="+mn-cs"/>
              </a:rPr>
              <a:t> ve Pozitivizm</a:t>
            </a:r>
            <a:endParaRPr kumimoji="0" lang="tr-TR" sz="40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Rectangle 1"/>
          <p:cNvSpPr>
            <a:spLocks noChangeArrowheads="1"/>
          </p:cNvSpPr>
          <p:nvPr/>
        </p:nvSpPr>
        <p:spPr bwMode="auto">
          <a:xfrm>
            <a:off x="285720" y="2524658"/>
            <a:ext cx="6858048"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50000"/>
              </a:lnSpc>
            </a:pPr>
            <a:r>
              <a:rPr lang="tr-TR" sz="1600" dirty="0" smtClean="0"/>
              <a:t>Pozitivizmi kuran </a:t>
            </a:r>
            <a:r>
              <a:rPr lang="tr-TR" sz="1600" dirty="0" err="1" smtClean="0"/>
              <a:t>August</a:t>
            </a:r>
            <a:r>
              <a:rPr lang="tr-TR" sz="1600" dirty="0" smtClean="0"/>
              <a:t> </a:t>
            </a:r>
            <a:r>
              <a:rPr lang="tr-TR" sz="1600" dirty="0" err="1" smtClean="0"/>
              <a:t>Comte’dur</a:t>
            </a:r>
            <a:r>
              <a:rPr lang="tr-TR" sz="1600" dirty="0" smtClean="0"/>
              <a:t> (1798-1857).</a:t>
            </a:r>
          </a:p>
          <a:p>
            <a:pPr algn="just">
              <a:lnSpc>
                <a:spcPct val="150000"/>
              </a:lnSpc>
            </a:pPr>
            <a:r>
              <a:rPr lang="tr-TR" sz="1600" dirty="0" err="1" smtClean="0"/>
              <a:t>Comte</a:t>
            </a:r>
            <a:r>
              <a:rPr lang="tr-TR" sz="1600" dirty="0" smtClean="0"/>
              <a:t>, insan aklının tarihsel süreçte geçirdiği evrime paralel olarak toplumların da evrimleştiğini belirtmektedir.</a:t>
            </a:r>
          </a:p>
          <a:p>
            <a:pPr algn="just">
              <a:lnSpc>
                <a:spcPct val="150000"/>
              </a:lnSpc>
            </a:pPr>
            <a:r>
              <a:rPr lang="tr-TR" sz="1600" dirty="0" smtClean="0"/>
              <a:t>Ünlü Üç Hal Kanunu bu evrimleşmeyi anlatmak için ileri sürülmüştür.</a:t>
            </a:r>
          </a:p>
          <a:p>
            <a:pPr algn="just">
              <a:lnSpc>
                <a:spcPct val="150000"/>
              </a:lnSpc>
            </a:pPr>
            <a:r>
              <a:rPr lang="tr-TR" sz="1600" dirty="0" smtClean="0"/>
              <a:t>Bu evreler teolojik, metafizik ve pozitif evrelerdir.</a:t>
            </a:r>
          </a:p>
          <a:p>
            <a:pPr algn="just">
              <a:lnSpc>
                <a:spcPct val="150000"/>
              </a:lnSpc>
            </a:pPr>
            <a:r>
              <a:rPr lang="tr-TR" sz="1600" dirty="0" smtClean="0"/>
              <a:t>İnsan zihninin son evresi pozitif evredir.</a:t>
            </a:r>
          </a:p>
          <a:p>
            <a:pPr lvl="0" algn="just" fontAlgn="base">
              <a:lnSpc>
                <a:spcPct val="150000"/>
              </a:lnSpc>
              <a:spcBef>
                <a:spcPct val="0"/>
              </a:spcBef>
              <a:spcAft>
                <a:spcPct val="0"/>
              </a:spcAft>
            </a:pPr>
            <a:r>
              <a:rPr lang="tr-TR" sz="1600" dirty="0" smtClean="0"/>
              <a:t> </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6" name="Picture 2" descr="D:\Bilim Adamları\Comte (2).jpg"/>
          <p:cNvPicPr>
            <a:picLocks noChangeAspect="1" noChangeArrowheads="1"/>
          </p:cNvPicPr>
          <p:nvPr/>
        </p:nvPicPr>
        <p:blipFill>
          <a:blip r:embed="rId2" cstate="print"/>
          <a:srcRect/>
          <a:stretch>
            <a:fillRect/>
          </a:stretch>
        </p:blipFill>
        <p:spPr bwMode="auto">
          <a:xfrm>
            <a:off x="7500959" y="2227764"/>
            <a:ext cx="1373798" cy="1772740"/>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5">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4" presetClass="entr" presetSubtype="16"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1000"/>
                                        <p:tgtEl>
                                          <p:spTgt spid="6"/>
                                        </p:tgtEl>
                                      </p:cBhvr>
                                    </p:animEffect>
                                  </p:childTnLst>
                                </p:cTn>
                              </p:par>
                            </p:childTnLst>
                          </p:cTn>
                        </p:par>
                        <p:par>
                          <p:cTn id="13" fill="hold">
                            <p:stCondLst>
                              <p:cond delay="2000"/>
                            </p:stCondLst>
                            <p:childTnLst>
                              <p:par>
                                <p:cTn id="14" presetID="2" presetClass="entr" presetSubtype="1" fill="hold" nodeType="afterEffect">
                                  <p:stCondLst>
                                    <p:cond delay="0"/>
                                  </p:stCondLst>
                                  <p:childTnLst>
                                    <p:set>
                                      <p:cBhvr>
                                        <p:cTn id="15" dur="1" fill="hold">
                                          <p:stCondLst>
                                            <p:cond delay="0"/>
                                          </p:stCondLst>
                                        </p:cTn>
                                        <p:tgtEl>
                                          <p:spTgt spid="1026"/>
                                        </p:tgtEl>
                                        <p:attrNameLst>
                                          <p:attrName>style.visibility</p:attrName>
                                        </p:attrNameLst>
                                      </p:cBhvr>
                                      <p:to>
                                        <p:strVal val="visible"/>
                                      </p:to>
                                    </p:set>
                                    <p:anim calcmode="lin" valueType="num">
                                      <p:cBhvr additive="base">
                                        <p:cTn id="16" dur="2000" fill="hold"/>
                                        <p:tgtEl>
                                          <p:spTgt spid="1026"/>
                                        </p:tgtEl>
                                        <p:attrNameLst>
                                          <p:attrName>ppt_x</p:attrName>
                                        </p:attrNameLst>
                                      </p:cBhvr>
                                      <p:tavLst>
                                        <p:tav tm="0">
                                          <p:val>
                                            <p:strVal val="#ppt_x"/>
                                          </p:val>
                                        </p:tav>
                                        <p:tav tm="100000">
                                          <p:val>
                                            <p:strVal val="#ppt_x"/>
                                          </p:val>
                                        </p:tav>
                                      </p:tavLst>
                                    </p:anim>
                                    <p:anim calcmode="lin" valueType="num">
                                      <p:cBhvr additive="base">
                                        <p:cTn id="17" dur="2000" fill="hold"/>
                                        <p:tgtEl>
                                          <p:spTgt spid="102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85720" y="1825032"/>
            <a:ext cx="8286808"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nSpc>
                <a:spcPct val="150000"/>
              </a:lnSpc>
            </a:pPr>
            <a:r>
              <a:rPr lang="tr-TR" sz="1600" dirty="0" smtClean="0"/>
              <a:t>Bilim, insandan bağımsız olarak var olan bir dış nesnel gerçekliği araştırır.</a:t>
            </a:r>
          </a:p>
          <a:p>
            <a:pPr>
              <a:lnSpc>
                <a:spcPct val="150000"/>
              </a:lnSpc>
            </a:pPr>
            <a:r>
              <a:rPr lang="tr-TR" sz="1600" dirty="0" smtClean="0"/>
              <a:t>Bu gerçekliği düzenleyen kanun ve ilkeleri belirlemeye çalışır.</a:t>
            </a:r>
          </a:p>
          <a:p>
            <a:pPr>
              <a:lnSpc>
                <a:spcPct val="150000"/>
              </a:lnSpc>
            </a:pPr>
            <a:r>
              <a:rPr lang="tr-TR" sz="1600" dirty="0" smtClean="0"/>
              <a:t>Bütünüyle ussal bir etkinliktir.</a:t>
            </a:r>
          </a:p>
          <a:p>
            <a:pPr>
              <a:lnSpc>
                <a:spcPct val="150000"/>
              </a:lnSpc>
            </a:pPr>
            <a:r>
              <a:rPr lang="tr-TR" sz="1600" dirty="0" smtClean="0"/>
              <a:t>Yalnızca olgular arasındaki ilişkileri araştırır. </a:t>
            </a:r>
          </a:p>
          <a:p>
            <a:pPr>
              <a:lnSpc>
                <a:spcPct val="150000"/>
              </a:lnSpc>
            </a:pPr>
            <a:r>
              <a:rPr lang="tr-TR" sz="1600" dirty="0" smtClean="0"/>
              <a:t>Yığılan ve ilerleyen bir bilgidir.</a:t>
            </a:r>
          </a:p>
          <a:p>
            <a:pPr>
              <a:lnSpc>
                <a:spcPct val="150000"/>
              </a:lnSpc>
            </a:pPr>
            <a:r>
              <a:rPr lang="tr-TR" sz="1600" dirty="0" smtClean="0"/>
              <a:t>Her şeyden önemlisi insandan tamamen bağımsız, nesnel bir işleyişi vardır.</a:t>
            </a:r>
          </a:p>
          <a:p>
            <a:pPr>
              <a:lnSpc>
                <a:spcPct val="150000"/>
              </a:lnSpc>
            </a:pPr>
            <a:r>
              <a:rPr lang="tr-TR" sz="1600" dirty="0" smtClean="0"/>
              <a:t>Bireysel farklılıklardan, duygu ve ön yargılardan uzak bir uğraştır. </a:t>
            </a:r>
          </a:p>
          <a:p>
            <a:pPr>
              <a:lnSpc>
                <a:spcPct val="150000"/>
              </a:lnSpc>
            </a:pPr>
            <a:r>
              <a:rPr lang="tr-TR" sz="1600" dirty="0" smtClean="0"/>
              <a:t>Olgusal, mantıksal ve tümel bir bilgidir.</a:t>
            </a:r>
          </a:p>
          <a:p>
            <a:pPr>
              <a:lnSpc>
                <a:spcPct val="150000"/>
              </a:lnSpc>
            </a:pPr>
            <a:r>
              <a:rPr lang="tr-TR" sz="1600" dirty="0" smtClean="0"/>
              <a:t>Bu bilgiyi elde etmeyi olanaklı kılan ise bilimsel denilen yöntemdir. </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txBox="1">
            <a:spLocks/>
          </p:cNvSpPr>
          <p:nvPr/>
        </p:nvSpPr>
        <p:spPr>
          <a:xfrm>
            <a:off x="1571604" y="142852"/>
            <a:ext cx="4929222" cy="571504"/>
          </a:xfrm>
          <a:prstGeom prst="rect">
            <a:avLst/>
          </a:prstGeom>
        </p:spPr>
        <p:txBody>
          <a:bodyPr vert="horz" rtlCol="0" anchor="ctr"/>
          <a:lstStyle>
            <a:extLs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4000" b="0" i="0" u="none" strike="noStrike" kern="1200" cap="none" spc="0" normalizeH="0" baseline="0" noProof="0" dirty="0" err="1" smtClean="0">
                <a:ln>
                  <a:noFill/>
                </a:ln>
                <a:solidFill>
                  <a:schemeClr val="tx1"/>
                </a:solidFill>
                <a:effectLst/>
                <a:uLnTx/>
                <a:uFillTx/>
                <a:latin typeface="+mn-lt"/>
                <a:ea typeface="+mn-ea"/>
                <a:cs typeface="+mn-cs"/>
              </a:rPr>
              <a:t>Comte</a:t>
            </a:r>
            <a:r>
              <a:rPr kumimoji="0" lang="tr-TR" sz="4000" b="0" i="0" u="none" strike="noStrike" kern="1200" cap="none" spc="0" normalizeH="0" baseline="0" noProof="0" dirty="0" smtClean="0">
                <a:ln>
                  <a:noFill/>
                </a:ln>
                <a:solidFill>
                  <a:schemeClr val="tx1"/>
                </a:solidFill>
                <a:effectLst/>
                <a:uLnTx/>
                <a:uFillTx/>
                <a:latin typeface="+mn-lt"/>
                <a:ea typeface="+mn-ea"/>
                <a:cs typeface="+mn-cs"/>
              </a:rPr>
              <a:t> ve Bilim</a:t>
            </a:r>
            <a:endParaRPr kumimoji="0" lang="tr-TR" sz="4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4" presetClass="entr" presetSubtype="16" fill="hold" grpId="0" nodeType="afterEffect">
                                  <p:stCondLst>
                                    <p:cond delay="0"/>
                                  </p:stCondLst>
                                  <p:childTnLst>
                                    <p:set>
                                      <p:cBhvr>
                                        <p:cTn id="11" dur="1" fill="hold">
                                          <p:stCondLst>
                                            <p:cond delay="0"/>
                                          </p:stCondLst>
                                        </p:cTn>
                                        <p:tgtEl>
                                          <p:spTgt spid="1025"/>
                                        </p:tgtEl>
                                        <p:attrNameLst>
                                          <p:attrName>style.visibility</p:attrName>
                                        </p:attrNameLst>
                                      </p:cBhvr>
                                      <p:to>
                                        <p:strVal val="visible"/>
                                      </p:to>
                                    </p:set>
                                    <p:animEffect transition="in" filter="box(in)">
                                      <p:cBhvr>
                                        <p:cTn id="12" dur="1000"/>
                                        <p:tgtEl>
                                          <p:spTgt spid="10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85720" y="2398138"/>
            <a:ext cx="8286808" cy="22701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50000"/>
              </a:lnSpc>
            </a:pPr>
            <a:r>
              <a:rPr lang="tr-TR" sz="1600" dirty="0" smtClean="0"/>
              <a:t>Klasik pozitivist anlayış 20. Yüzyılın başlarında değişime uğramış ve yeni pozitivizm adını almıştır. Mantıkçı pozitivizm de denilen bu anlayış, 1924 yılında </a:t>
            </a:r>
            <a:r>
              <a:rPr lang="tr-TR" sz="1600" dirty="0" err="1" smtClean="0"/>
              <a:t>Moritz</a:t>
            </a:r>
            <a:r>
              <a:rPr lang="tr-TR" sz="1600" dirty="0" smtClean="0"/>
              <a:t> </a:t>
            </a:r>
            <a:r>
              <a:rPr lang="tr-TR" sz="1600" dirty="0" err="1" smtClean="0"/>
              <a:t>Schlick’in</a:t>
            </a:r>
            <a:r>
              <a:rPr lang="tr-TR" sz="1600" dirty="0" smtClean="0"/>
              <a:t> (1882-1936) önderliğinde kurulan </a:t>
            </a:r>
            <a:r>
              <a:rPr lang="tr-TR" sz="1600" b="1" dirty="0" smtClean="0"/>
              <a:t>Viyana Çevresi</a:t>
            </a:r>
            <a:r>
              <a:rPr lang="tr-TR" sz="1600" dirty="0" smtClean="0"/>
              <a:t>’nin oluşturduğu bir düşünce hareketidir.</a:t>
            </a:r>
          </a:p>
          <a:p>
            <a:pPr algn="just">
              <a:lnSpc>
                <a:spcPct val="150000"/>
              </a:lnSpc>
            </a:pPr>
            <a:r>
              <a:rPr lang="tr-TR" sz="1600" dirty="0" smtClean="0"/>
              <a:t>Viyana Çevresi (</a:t>
            </a:r>
            <a:r>
              <a:rPr lang="tr-TR" sz="1600" dirty="0" err="1" smtClean="0"/>
              <a:t>Vienna</a:t>
            </a:r>
            <a:r>
              <a:rPr lang="tr-TR" sz="1600" dirty="0" smtClean="0"/>
              <a:t> </a:t>
            </a:r>
            <a:r>
              <a:rPr lang="tr-TR" sz="1600" dirty="0" err="1" smtClean="0"/>
              <a:t>Circle</a:t>
            </a:r>
            <a:r>
              <a:rPr lang="tr-TR" sz="1600" dirty="0" smtClean="0"/>
              <a:t>), iki dünya savaşı arasında kalan dönemde felsefi tartışmalarda bulunmak üzere, düzenli olarak Viyana’da toplanan, yaklaşık 30 kadar mantık, matematik, sosyal ve doğa bilimleri alanında çalışan bilim ve düşün adamının oluşturduğu bir topluluktur. </a:t>
            </a:r>
            <a:endParaRPr lang="tr-TR" sz="1600" dirty="0"/>
          </a:p>
        </p:txBody>
      </p:sp>
      <p:sp>
        <p:nvSpPr>
          <p:cNvPr id="3" name="Rectangle 1"/>
          <p:cNvSpPr txBox="1">
            <a:spLocks/>
          </p:cNvSpPr>
          <p:nvPr/>
        </p:nvSpPr>
        <p:spPr>
          <a:xfrm>
            <a:off x="1571604" y="142852"/>
            <a:ext cx="4929222" cy="571504"/>
          </a:xfrm>
          <a:prstGeom prst="rect">
            <a:avLst/>
          </a:prstGeom>
        </p:spPr>
        <p:txBody>
          <a:bodyPr vert="horz" rtlCol="0" anchor="ctr"/>
          <a:lstStyle>
            <a:extLs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4000" b="0" i="0" u="none" strike="noStrike" kern="1200" cap="none" spc="0" normalizeH="0" baseline="0" noProof="0" dirty="0" smtClean="0">
                <a:ln>
                  <a:noFill/>
                </a:ln>
                <a:solidFill>
                  <a:schemeClr val="tx1"/>
                </a:solidFill>
                <a:effectLst/>
                <a:uLnTx/>
                <a:uFillTx/>
                <a:latin typeface="+mn-lt"/>
                <a:ea typeface="+mn-ea"/>
                <a:cs typeface="+mn-cs"/>
              </a:rPr>
              <a:t>Yeni Pozitivizm</a:t>
            </a:r>
            <a:endParaRPr kumimoji="0" lang="tr-TR" sz="4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4" presetClass="entr" presetSubtype="16" fill="hold" grpId="0" nodeType="afterEffect">
                                  <p:stCondLst>
                                    <p:cond delay="0"/>
                                  </p:stCondLst>
                                  <p:childTnLst>
                                    <p:set>
                                      <p:cBhvr>
                                        <p:cTn id="11" dur="1" fill="hold">
                                          <p:stCondLst>
                                            <p:cond delay="0"/>
                                          </p:stCondLst>
                                        </p:cTn>
                                        <p:tgtEl>
                                          <p:spTgt spid="1025"/>
                                        </p:tgtEl>
                                        <p:attrNameLst>
                                          <p:attrName>style.visibility</p:attrName>
                                        </p:attrNameLst>
                                      </p:cBhvr>
                                      <p:to>
                                        <p:strVal val="visible"/>
                                      </p:to>
                                    </p:set>
                                    <p:animEffect transition="in" filter="box(in)">
                                      <p:cBhvr>
                                        <p:cTn id="12" dur="1000"/>
                                        <p:tgtEl>
                                          <p:spTgt spid="10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85720" y="1126886"/>
            <a:ext cx="3429024"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1600" dirty="0" smtClean="0"/>
              <a:t>Bu </a:t>
            </a:r>
            <a:r>
              <a:rPr lang="tr-TR" sz="1600" dirty="0" err="1" smtClean="0"/>
              <a:t>modernist</a:t>
            </a:r>
            <a:r>
              <a:rPr lang="tr-TR" sz="1600" dirty="0" smtClean="0"/>
              <a:t> hareketin odağında yer alan bilim ve düşün adamları şunlardır:</a:t>
            </a:r>
          </a:p>
          <a:p>
            <a:r>
              <a:rPr lang="tr-TR" sz="1600" dirty="0" err="1" smtClean="0"/>
              <a:t>Moritz</a:t>
            </a:r>
            <a:r>
              <a:rPr lang="tr-TR" sz="1600" dirty="0" smtClean="0"/>
              <a:t> </a:t>
            </a:r>
            <a:r>
              <a:rPr lang="tr-TR" sz="1600" dirty="0" err="1" smtClean="0"/>
              <a:t>Schlick</a:t>
            </a:r>
            <a:r>
              <a:rPr lang="tr-TR" sz="1600" dirty="0" smtClean="0"/>
              <a:t> (1882-1936) </a:t>
            </a:r>
          </a:p>
          <a:p>
            <a:r>
              <a:rPr lang="tr-TR" sz="1600" dirty="0" err="1" smtClean="0"/>
              <a:t>Friedrich</a:t>
            </a:r>
            <a:r>
              <a:rPr lang="tr-TR" sz="1600" dirty="0" smtClean="0"/>
              <a:t> </a:t>
            </a:r>
            <a:r>
              <a:rPr lang="tr-TR" sz="1600" dirty="0" err="1" smtClean="0"/>
              <a:t>Waismann</a:t>
            </a:r>
            <a:r>
              <a:rPr lang="tr-TR" sz="1600" dirty="0" smtClean="0"/>
              <a:t> (1896-1959)</a:t>
            </a:r>
          </a:p>
          <a:p>
            <a:r>
              <a:rPr lang="tr-TR" sz="1600" dirty="0" err="1" smtClean="0"/>
              <a:t>Herbert</a:t>
            </a:r>
            <a:r>
              <a:rPr lang="tr-TR" sz="1600" dirty="0" smtClean="0"/>
              <a:t> </a:t>
            </a:r>
            <a:r>
              <a:rPr lang="tr-TR" sz="1600" dirty="0" err="1" smtClean="0"/>
              <a:t>Feigl</a:t>
            </a:r>
            <a:r>
              <a:rPr lang="tr-TR" sz="1600" dirty="0" smtClean="0"/>
              <a:t> (1902-1988)</a:t>
            </a:r>
          </a:p>
          <a:p>
            <a:r>
              <a:rPr lang="tr-TR" sz="1600" dirty="0" err="1" smtClean="0"/>
              <a:t>Rudolf</a:t>
            </a:r>
            <a:r>
              <a:rPr lang="tr-TR" sz="1600" dirty="0" smtClean="0"/>
              <a:t> </a:t>
            </a:r>
            <a:r>
              <a:rPr lang="tr-TR" sz="1600" dirty="0" err="1" smtClean="0"/>
              <a:t>Carnap</a:t>
            </a:r>
            <a:r>
              <a:rPr lang="tr-TR" sz="1600" dirty="0" smtClean="0"/>
              <a:t> (1891-1970)</a:t>
            </a:r>
          </a:p>
          <a:p>
            <a:r>
              <a:rPr lang="tr-TR" sz="1600" dirty="0" smtClean="0"/>
              <a:t>Carl </a:t>
            </a:r>
            <a:r>
              <a:rPr lang="tr-TR" sz="1600" dirty="0" err="1" smtClean="0"/>
              <a:t>Gustav</a:t>
            </a:r>
            <a:r>
              <a:rPr lang="tr-TR" sz="1600" dirty="0" smtClean="0"/>
              <a:t> </a:t>
            </a:r>
            <a:r>
              <a:rPr lang="tr-TR" sz="1600" dirty="0" err="1" smtClean="0"/>
              <a:t>Hempel</a:t>
            </a:r>
            <a:r>
              <a:rPr lang="tr-TR" sz="1600" dirty="0" smtClean="0"/>
              <a:t> (1905-1997)</a:t>
            </a:r>
          </a:p>
          <a:p>
            <a:r>
              <a:rPr lang="tr-TR" sz="1600" dirty="0" err="1" smtClean="0"/>
              <a:t>Hans</a:t>
            </a:r>
            <a:r>
              <a:rPr lang="tr-TR" sz="1600" dirty="0" smtClean="0"/>
              <a:t> </a:t>
            </a:r>
            <a:r>
              <a:rPr lang="tr-TR" sz="1600" dirty="0" err="1" smtClean="0"/>
              <a:t>Hahn</a:t>
            </a:r>
            <a:r>
              <a:rPr lang="tr-TR" sz="1600" dirty="0" smtClean="0"/>
              <a:t> (1879-1934)</a:t>
            </a:r>
          </a:p>
          <a:p>
            <a:r>
              <a:rPr lang="tr-TR" sz="1600" dirty="0" err="1" smtClean="0"/>
              <a:t>Philipp</a:t>
            </a:r>
            <a:r>
              <a:rPr lang="tr-TR" sz="1600" dirty="0" smtClean="0"/>
              <a:t> Frank, </a:t>
            </a:r>
          </a:p>
          <a:p>
            <a:r>
              <a:rPr lang="tr-TR" sz="1600" dirty="0" err="1" smtClean="0"/>
              <a:t>Otto</a:t>
            </a:r>
            <a:r>
              <a:rPr lang="tr-TR" sz="1600" dirty="0" smtClean="0"/>
              <a:t> </a:t>
            </a:r>
            <a:r>
              <a:rPr lang="tr-TR" sz="1600" dirty="0" err="1" smtClean="0"/>
              <a:t>Neurath</a:t>
            </a:r>
            <a:r>
              <a:rPr lang="tr-TR" sz="1600" dirty="0" smtClean="0"/>
              <a:t> (1882-1945)</a:t>
            </a:r>
          </a:p>
          <a:p>
            <a:r>
              <a:rPr lang="tr-TR" sz="1600" dirty="0" err="1" smtClean="0"/>
              <a:t>Viktor</a:t>
            </a:r>
            <a:r>
              <a:rPr lang="tr-TR" sz="1600" dirty="0" smtClean="0"/>
              <a:t> </a:t>
            </a:r>
            <a:r>
              <a:rPr lang="tr-TR" sz="1600" dirty="0" err="1" smtClean="0"/>
              <a:t>Kraft</a:t>
            </a:r>
            <a:r>
              <a:rPr lang="tr-TR" sz="1600" dirty="0" smtClean="0"/>
              <a:t> (1880-1975)</a:t>
            </a:r>
          </a:p>
          <a:p>
            <a:r>
              <a:rPr lang="tr-TR" sz="1600" dirty="0" smtClean="0"/>
              <a:t>Karl </a:t>
            </a:r>
            <a:r>
              <a:rPr lang="tr-TR" sz="1600" dirty="0" err="1" smtClean="0"/>
              <a:t>Menger</a:t>
            </a:r>
            <a:r>
              <a:rPr lang="tr-TR" sz="1600" dirty="0" smtClean="0"/>
              <a:t> (1902-1985)</a:t>
            </a:r>
          </a:p>
          <a:p>
            <a:r>
              <a:rPr lang="tr-TR" sz="1600" dirty="0" smtClean="0"/>
              <a:t>Kurt </a:t>
            </a:r>
            <a:r>
              <a:rPr lang="tr-TR" sz="1600" dirty="0" err="1" smtClean="0"/>
              <a:t>Gödel</a:t>
            </a:r>
            <a:r>
              <a:rPr lang="tr-TR" sz="1600" dirty="0" smtClean="0"/>
              <a:t> (1906-1978)</a:t>
            </a:r>
          </a:p>
          <a:p>
            <a:r>
              <a:rPr lang="tr-TR" sz="1600" dirty="0" smtClean="0"/>
              <a:t>Edgar Zilsel (1891-1944) </a:t>
            </a:r>
          </a:p>
          <a:p>
            <a:r>
              <a:rPr lang="tr-TR" sz="1600" dirty="0" err="1" smtClean="0"/>
              <a:t>Olga</a:t>
            </a:r>
            <a:r>
              <a:rPr lang="tr-TR" sz="1600" dirty="0" smtClean="0"/>
              <a:t> </a:t>
            </a:r>
            <a:r>
              <a:rPr lang="tr-TR" sz="1600" dirty="0" err="1" smtClean="0"/>
              <a:t>Taussky</a:t>
            </a:r>
            <a:r>
              <a:rPr lang="tr-TR" sz="1600" dirty="0" smtClean="0"/>
              <a:t>-</a:t>
            </a:r>
            <a:r>
              <a:rPr lang="tr-TR" sz="1600" dirty="0" err="1" smtClean="0"/>
              <a:t>Todd</a:t>
            </a:r>
            <a:r>
              <a:rPr lang="tr-TR" sz="1600" dirty="0" smtClean="0"/>
              <a:t> (1906-1995)</a:t>
            </a:r>
          </a:p>
          <a:p>
            <a:r>
              <a:rPr lang="tr-TR" sz="1600" dirty="0" err="1" smtClean="0"/>
              <a:t>Olga</a:t>
            </a:r>
            <a:r>
              <a:rPr lang="tr-TR" sz="1600" dirty="0" smtClean="0"/>
              <a:t> </a:t>
            </a:r>
            <a:r>
              <a:rPr lang="tr-TR" sz="1600" dirty="0" err="1" smtClean="0"/>
              <a:t>Hahn</a:t>
            </a:r>
            <a:r>
              <a:rPr lang="tr-TR" sz="1600" dirty="0" smtClean="0"/>
              <a:t>-</a:t>
            </a:r>
            <a:r>
              <a:rPr lang="tr-TR" sz="1600" dirty="0" err="1" smtClean="0"/>
              <a:t>Neurath</a:t>
            </a:r>
            <a:r>
              <a:rPr lang="tr-TR" sz="1600" dirty="0" smtClean="0"/>
              <a:t>, </a:t>
            </a:r>
          </a:p>
          <a:p>
            <a:r>
              <a:rPr lang="tr-TR" sz="1600" dirty="0" err="1" smtClean="0"/>
              <a:t>Felix</a:t>
            </a:r>
            <a:r>
              <a:rPr lang="tr-TR" sz="1600" dirty="0" smtClean="0"/>
              <a:t> </a:t>
            </a:r>
            <a:r>
              <a:rPr lang="tr-TR" sz="1600" dirty="0" err="1" smtClean="0"/>
              <a:t>Kaufmann</a:t>
            </a:r>
            <a:r>
              <a:rPr lang="tr-TR" sz="1600" dirty="0" smtClean="0"/>
              <a:t> (1895-1959)</a:t>
            </a:r>
          </a:p>
          <a:p>
            <a:r>
              <a:rPr lang="tr-TR" sz="1600" dirty="0" err="1" smtClean="0"/>
              <a:t>Rose</a:t>
            </a:r>
            <a:r>
              <a:rPr lang="tr-TR" sz="1600" dirty="0" smtClean="0"/>
              <a:t> </a:t>
            </a:r>
            <a:r>
              <a:rPr lang="tr-TR" sz="1600" dirty="0" err="1" smtClean="0"/>
              <a:t>Rand</a:t>
            </a:r>
            <a:r>
              <a:rPr lang="tr-TR" sz="1600" dirty="0" smtClean="0"/>
              <a:t> (1903-1980)</a:t>
            </a:r>
          </a:p>
          <a:p>
            <a:r>
              <a:rPr lang="tr-TR" sz="1600" dirty="0" err="1" smtClean="0"/>
              <a:t>Gustav</a:t>
            </a:r>
            <a:r>
              <a:rPr lang="tr-TR" sz="1600" dirty="0" smtClean="0"/>
              <a:t> </a:t>
            </a:r>
            <a:r>
              <a:rPr lang="tr-TR" sz="1600" dirty="0" err="1" smtClean="0"/>
              <a:t>Bergmann</a:t>
            </a:r>
            <a:r>
              <a:rPr lang="tr-TR" sz="1600" dirty="0" smtClean="0"/>
              <a:t> (1906-1987) </a:t>
            </a:r>
          </a:p>
          <a:p>
            <a:r>
              <a:rPr lang="tr-TR" sz="1600" dirty="0" smtClean="0"/>
              <a:t>Richard </a:t>
            </a:r>
            <a:r>
              <a:rPr lang="tr-TR" sz="1600" dirty="0" err="1" smtClean="0"/>
              <a:t>von</a:t>
            </a:r>
            <a:r>
              <a:rPr lang="tr-TR" sz="1600" dirty="0" smtClean="0"/>
              <a:t> </a:t>
            </a:r>
            <a:r>
              <a:rPr lang="tr-TR" sz="1600" dirty="0" err="1" smtClean="0"/>
              <a:t>Mises</a:t>
            </a:r>
            <a:r>
              <a:rPr lang="tr-TR" sz="1600" dirty="0" smtClean="0"/>
              <a:t> (1883-1953)</a:t>
            </a:r>
            <a:endParaRPr lang="tr-TR" sz="1600" dirty="0"/>
          </a:p>
        </p:txBody>
      </p:sp>
      <p:sp>
        <p:nvSpPr>
          <p:cNvPr id="3" name="Rectangle 1"/>
          <p:cNvSpPr txBox="1">
            <a:spLocks/>
          </p:cNvSpPr>
          <p:nvPr/>
        </p:nvSpPr>
        <p:spPr>
          <a:xfrm>
            <a:off x="1000100" y="142852"/>
            <a:ext cx="6643734" cy="571504"/>
          </a:xfrm>
          <a:prstGeom prst="rect">
            <a:avLst/>
          </a:prstGeom>
        </p:spPr>
        <p:txBody>
          <a:bodyPr vert="horz" rtlCol="0" anchor="ctr"/>
          <a:lstStyle>
            <a:extLst/>
          </a:lstStyle>
          <a:p>
            <a:pPr lvl="0" algn="ctr">
              <a:defRPr/>
            </a:pPr>
            <a:r>
              <a:rPr lang="tr-TR" sz="4000" dirty="0" smtClean="0"/>
              <a:t>Viyana Çevresi (</a:t>
            </a:r>
            <a:r>
              <a:rPr lang="tr-TR" sz="4000" dirty="0" err="1" smtClean="0"/>
              <a:t>Vienna</a:t>
            </a:r>
            <a:r>
              <a:rPr lang="tr-TR" sz="4000" dirty="0" smtClean="0"/>
              <a:t> </a:t>
            </a:r>
            <a:r>
              <a:rPr lang="tr-TR" sz="4000" dirty="0" err="1" smtClean="0"/>
              <a:t>Circle</a:t>
            </a:r>
            <a:r>
              <a:rPr lang="tr-TR" sz="4000" dirty="0" smtClean="0"/>
              <a:t>)</a:t>
            </a:r>
            <a:endParaRPr kumimoji="0" lang="tr-TR" sz="40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3 Dikdörtgen"/>
          <p:cNvSpPr/>
          <p:nvPr/>
        </p:nvSpPr>
        <p:spPr>
          <a:xfrm>
            <a:off x="4500562" y="1785926"/>
            <a:ext cx="4071966" cy="3046988"/>
          </a:xfrm>
          <a:prstGeom prst="rect">
            <a:avLst/>
          </a:prstGeom>
        </p:spPr>
        <p:txBody>
          <a:bodyPr wrap="square">
            <a:spAutoFit/>
          </a:bodyPr>
          <a:lstStyle/>
          <a:p>
            <a:r>
              <a:rPr lang="tr-TR" sz="1600" dirty="0" smtClean="0"/>
              <a:t>Bunun dışında düzenli olmamakla birlikte </a:t>
            </a:r>
            <a:r>
              <a:rPr lang="tr-TR" sz="1600" dirty="0" err="1" smtClean="0"/>
              <a:t>Hans</a:t>
            </a:r>
            <a:r>
              <a:rPr lang="tr-TR" sz="1600" dirty="0" smtClean="0"/>
              <a:t> </a:t>
            </a:r>
            <a:r>
              <a:rPr lang="tr-TR" sz="1600" dirty="0" err="1" smtClean="0"/>
              <a:t>Reichenbach</a:t>
            </a:r>
            <a:r>
              <a:rPr lang="tr-TR" sz="1600" dirty="0" smtClean="0"/>
              <a:t> (1891-1953)</a:t>
            </a:r>
          </a:p>
          <a:p>
            <a:r>
              <a:rPr lang="tr-TR" sz="1600" dirty="0" err="1" smtClean="0"/>
              <a:t>Alfred</a:t>
            </a:r>
            <a:r>
              <a:rPr lang="tr-TR" sz="1600" dirty="0" smtClean="0"/>
              <a:t> </a:t>
            </a:r>
            <a:r>
              <a:rPr lang="tr-TR" sz="1600" dirty="0" err="1" smtClean="0"/>
              <a:t>Ayer</a:t>
            </a:r>
            <a:r>
              <a:rPr lang="tr-TR" sz="1600" dirty="0" smtClean="0"/>
              <a:t> (1910-1989)</a:t>
            </a:r>
          </a:p>
          <a:p>
            <a:r>
              <a:rPr lang="tr-TR" sz="1600" dirty="0" smtClean="0"/>
              <a:t>Ernest </a:t>
            </a:r>
            <a:r>
              <a:rPr lang="tr-TR" sz="1600" dirty="0" err="1" smtClean="0"/>
              <a:t>Nagel</a:t>
            </a:r>
            <a:r>
              <a:rPr lang="tr-TR" sz="1600" dirty="0" smtClean="0"/>
              <a:t> (1901-1985)</a:t>
            </a:r>
          </a:p>
          <a:p>
            <a:r>
              <a:rPr lang="tr-TR" sz="1600" dirty="0" err="1" smtClean="0"/>
              <a:t>Willard</a:t>
            </a:r>
            <a:r>
              <a:rPr lang="tr-TR" sz="1600" dirty="0" smtClean="0"/>
              <a:t> Van Orman </a:t>
            </a:r>
            <a:r>
              <a:rPr lang="tr-TR" sz="1600" dirty="0" err="1" smtClean="0"/>
              <a:t>Quine</a:t>
            </a:r>
            <a:r>
              <a:rPr lang="tr-TR" sz="1600" dirty="0" smtClean="0"/>
              <a:t> (1908-)</a:t>
            </a:r>
          </a:p>
          <a:p>
            <a:r>
              <a:rPr lang="tr-TR" sz="1600" dirty="0" err="1" smtClean="0"/>
              <a:t>Alfred</a:t>
            </a:r>
            <a:r>
              <a:rPr lang="tr-TR" sz="1600" dirty="0" smtClean="0"/>
              <a:t> </a:t>
            </a:r>
            <a:r>
              <a:rPr lang="tr-TR" sz="1600" dirty="0" err="1" smtClean="0"/>
              <a:t>Tarski</a:t>
            </a:r>
            <a:r>
              <a:rPr lang="tr-TR" sz="1600" dirty="0" smtClean="0"/>
              <a:t> (1901-1983)</a:t>
            </a:r>
          </a:p>
          <a:p>
            <a:r>
              <a:rPr lang="tr-TR" sz="1600" dirty="0" smtClean="0"/>
              <a:t>gibi düşünürler de çevrenin toplantılarına katılmıştır. </a:t>
            </a:r>
          </a:p>
          <a:p>
            <a:r>
              <a:rPr lang="tr-TR" sz="1600" dirty="0" err="1" smtClean="0"/>
              <a:t>Ludwig</a:t>
            </a:r>
            <a:r>
              <a:rPr lang="tr-TR" sz="1600" dirty="0" smtClean="0"/>
              <a:t> </a:t>
            </a:r>
            <a:r>
              <a:rPr lang="tr-TR" sz="1600" dirty="0" err="1" smtClean="0"/>
              <a:t>Wittgenstein</a:t>
            </a:r>
            <a:r>
              <a:rPr lang="tr-TR" sz="1600" dirty="0" smtClean="0"/>
              <a:t> (1889-1951)</a:t>
            </a:r>
          </a:p>
          <a:p>
            <a:r>
              <a:rPr lang="tr-TR" sz="1600" dirty="0" err="1" smtClean="0"/>
              <a:t>Heinrich</a:t>
            </a:r>
            <a:r>
              <a:rPr lang="tr-TR" sz="1600" dirty="0" smtClean="0"/>
              <a:t> </a:t>
            </a:r>
            <a:r>
              <a:rPr lang="tr-TR" sz="1600" dirty="0" err="1" smtClean="0"/>
              <a:t>Gomperz</a:t>
            </a:r>
            <a:endParaRPr lang="tr-TR" sz="1600" dirty="0" smtClean="0"/>
          </a:p>
          <a:p>
            <a:r>
              <a:rPr lang="tr-TR" sz="1600" dirty="0" smtClean="0"/>
              <a:t>Karl </a:t>
            </a:r>
            <a:r>
              <a:rPr lang="tr-TR" sz="1600" dirty="0" err="1" smtClean="0"/>
              <a:t>Raimund</a:t>
            </a:r>
            <a:r>
              <a:rPr lang="tr-TR" sz="1600" dirty="0" smtClean="0"/>
              <a:t> </a:t>
            </a:r>
            <a:r>
              <a:rPr lang="tr-TR" sz="1600" dirty="0" err="1" smtClean="0"/>
              <a:t>Popper</a:t>
            </a:r>
            <a:r>
              <a:rPr lang="tr-TR" sz="1600" dirty="0" smtClean="0"/>
              <a:t> (1902-1994) çevreyle  bağları olan düşün adamlarıdır.</a:t>
            </a:r>
            <a:endParaRPr lang="tr-T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4" presetClass="entr" presetSubtype="16" fill="hold" grpId="0" nodeType="afterEffect">
                                  <p:stCondLst>
                                    <p:cond delay="0"/>
                                  </p:stCondLst>
                                  <p:childTnLst>
                                    <p:set>
                                      <p:cBhvr>
                                        <p:cTn id="11" dur="1" fill="hold">
                                          <p:stCondLst>
                                            <p:cond delay="0"/>
                                          </p:stCondLst>
                                        </p:cTn>
                                        <p:tgtEl>
                                          <p:spTgt spid="1025"/>
                                        </p:tgtEl>
                                        <p:attrNameLst>
                                          <p:attrName>style.visibility</p:attrName>
                                        </p:attrNameLst>
                                      </p:cBhvr>
                                      <p:to>
                                        <p:strVal val="visible"/>
                                      </p:to>
                                    </p:set>
                                    <p:animEffect transition="in" filter="box(in)">
                                      <p:cBhvr>
                                        <p:cTn id="12" dur="1000"/>
                                        <p:tgtEl>
                                          <p:spTgt spid="1025"/>
                                        </p:tgtEl>
                                      </p:cBhvr>
                                    </p:animEffect>
                                  </p:childTnLst>
                                </p:cTn>
                              </p:par>
                            </p:childTnLst>
                          </p:cTn>
                        </p:par>
                        <p:par>
                          <p:cTn id="13" fill="hold">
                            <p:stCondLst>
                              <p:cond delay="2000"/>
                            </p:stCondLst>
                            <p:childTnLst>
                              <p:par>
                                <p:cTn id="14" presetID="4" presetClass="entr" presetSubtype="16"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box(in)">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P spid="3" grpId="0"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85720" y="1455700"/>
            <a:ext cx="8286808"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50000"/>
              </a:lnSpc>
            </a:pPr>
            <a:r>
              <a:rPr lang="tr-TR" sz="1600" dirty="0" smtClean="0"/>
              <a:t>Bütünüyle Aydınlanma’nın ideallerine bağlı, bu düşünce çevresinin temel amacı felsefeyi “bilimsel” bir konuma taşımak ya da “bilimsel felsefe” yapmaktır.</a:t>
            </a:r>
          </a:p>
          <a:p>
            <a:pPr algn="just">
              <a:lnSpc>
                <a:spcPct val="150000"/>
              </a:lnSpc>
            </a:pPr>
            <a:r>
              <a:rPr lang="tr-TR" sz="1600" dirty="0" smtClean="0"/>
              <a:t>Bu nedenle,</a:t>
            </a:r>
          </a:p>
          <a:p>
            <a:pPr marL="342900" indent="-342900" algn="just">
              <a:lnSpc>
                <a:spcPct val="150000"/>
              </a:lnSpc>
              <a:buAutoNum type="arabicPeriod"/>
            </a:pPr>
            <a:r>
              <a:rPr lang="tr-TR" sz="1600" dirty="0" smtClean="0"/>
              <a:t>Felsefi spekülasyona karşıdırlar.</a:t>
            </a:r>
          </a:p>
          <a:p>
            <a:pPr marL="342900" indent="-342900" algn="just">
              <a:lnSpc>
                <a:spcPct val="150000"/>
              </a:lnSpc>
              <a:buAutoNum type="arabicPeriod"/>
            </a:pPr>
            <a:r>
              <a:rPr lang="tr-TR" sz="1600" dirty="0" smtClean="0"/>
              <a:t>Felsefe bilimin, özellikle de fiziğin özgün bazı sorunlarına çözüm üretmelidir.</a:t>
            </a:r>
          </a:p>
          <a:p>
            <a:pPr marL="342900" indent="-342900" algn="just">
              <a:lnSpc>
                <a:spcPct val="150000"/>
              </a:lnSpc>
            </a:pPr>
            <a:endParaRPr lang="tr-TR" sz="1600" dirty="0" smtClean="0"/>
          </a:p>
          <a:p>
            <a:pPr marL="342900" indent="-342900" algn="just">
              <a:lnSpc>
                <a:spcPct val="150000"/>
              </a:lnSpc>
            </a:pPr>
            <a:r>
              <a:rPr lang="tr-TR" sz="1600" dirty="0" smtClean="0"/>
              <a:t>Niçin?</a:t>
            </a:r>
          </a:p>
          <a:p>
            <a:pPr algn="just">
              <a:lnSpc>
                <a:spcPct val="150000"/>
              </a:lnSpc>
            </a:pPr>
            <a:r>
              <a:rPr lang="tr-TR" sz="1600" dirty="0" smtClean="0"/>
              <a:t>Çünkü bu felsefe okuluna göre “gerçekte var olan gözlem ve deneye dayanandır.”</a:t>
            </a:r>
          </a:p>
          <a:p>
            <a:pPr algn="just">
              <a:lnSpc>
                <a:spcPct val="150000"/>
              </a:lnSpc>
            </a:pPr>
            <a:r>
              <a:rPr lang="tr-TR" sz="1600" dirty="0" smtClean="0"/>
              <a:t>Bilgi </a:t>
            </a:r>
            <a:r>
              <a:rPr lang="tr-TR" sz="1600" dirty="0" err="1" smtClean="0"/>
              <a:t>poze</a:t>
            </a:r>
            <a:r>
              <a:rPr lang="tr-TR" sz="1600" dirty="0" smtClean="0"/>
              <a:t> edilmiş, verilmiş olan üzerine inşa edilmelidir.</a:t>
            </a:r>
          </a:p>
          <a:p>
            <a:pPr algn="just">
              <a:lnSpc>
                <a:spcPct val="150000"/>
              </a:lnSpc>
            </a:pPr>
            <a:r>
              <a:rPr lang="tr-TR" sz="1600" dirty="0" smtClean="0"/>
              <a:t>Öyleyse kuramların dayandığı  öğelerin gerçekten var olup olmadığı ciddi bir problemdir.</a:t>
            </a:r>
          </a:p>
          <a:p>
            <a:pPr marL="342900" indent="-342900" algn="just">
              <a:lnSpc>
                <a:spcPct val="150000"/>
              </a:lnSpc>
            </a:pPr>
            <a:endParaRPr lang="tr-TR" sz="1600" dirty="0"/>
          </a:p>
        </p:txBody>
      </p:sp>
      <p:sp>
        <p:nvSpPr>
          <p:cNvPr id="3" name="Rectangle 1"/>
          <p:cNvSpPr txBox="1">
            <a:spLocks/>
          </p:cNvSpPr>
          <p:nvPr/>
        </p:nvSpPr>
        <p:spPr>
          <a:xfrm>
            <a:off x="1071538" y="357166"/>
            <a:ext cx="6500858" cy="571504"/>
          </a:xfrm>
          <a:prstGeom prst="rect">
            <a:avLst/>
          </a:prstGeom>
        </p:spPr>
        <p:txBody>
          <a:bodyPr vert="horz" rtlCol="0" anchor="ctr"/>
          <a:lstStyle>
            <a:extLst/>
          </a:lstStyle>
          <a:p>
            <a:pPr lvl="0" algn="ctr">
              <a:defRPr/>
            </a:pPr>
            <a:r>
              <a:rPr lang="tr-TR" sz="4000" dirty="0" smtClean="0"/>
              <a:t>Temel Amaç</a:t>
            </a:r>
            <a:endParaRPr kumimoji="0" lang="tr-TR" sz="4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4" presetClass="entr" presetSubtype="16" fill="hold" grpId="0" nodeType="afterEffect">
                                  <p:stCondLst>
                                    <p:cond delay="0"/>
                                  </p:stCondLst>
                                  <p:childTnLst>
                                    <p:set>
                                      <p:cBhvr>
                                        <p:cTn id="11" dur="1" fill="hold">
                                          <p:stCondLst>
                                            <p:cond delay="0"/>
                                          </p:stCondLst>
                                        </p:cTn>
                                        <p:tgtEl>
                                          <p:spTgt spid="1025"/>
                                        </p:tgtEl>
                                        <p:attrNameLst>
                                          <p:attrName>style.visibility</p:attrName>
                                        </p:attrNameLst>
                                      </p:cBhvr>
                                      <p:to>
                                        <p:strVal val="visible"/>
                                      </p:to>
                                    </p:set>
                                    <p:animEffect transition="in" filter="box(in)">
                                      <p:cBhvr>
                                        <p:cTn id="12" dur="1000"/>
                                        <p:tgtEl>
                                          <p:spTgt spid="10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P spid="3" grpId="0" build="p"/>
    </p:bldLst>
  </p:timing>
</p:sld>
</file>

<file path=ppt/theme/theme1.xml><?xml version="1.0" encoding="utf-8"?>
<a:theme xmlns:a="http://schemas.openxmlformats.org/drawingml/2006/main" name="ContemporaryPhotoAlbu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ContemporaryPhotoAlbum</Template>
  <TotalTime>0</TotalTime>
  <Words>1937</Words>
  <Application>Microsoft Office PowerPoint</Application>
  <PresentationFormat>Ekran Gösterisi (4:3)</PresentationFormat>
  <Paragraphs>171</Paragraphs>
  <Slides>24</Slides>
  <Notes>9</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ContemporaryPhotoAlbum</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2010-04-20T19:08:44Z</dcterms:created>
  <dcterms:modified xsi:type="dcterms:W3CDTF">2010-05-10T20:03:51Z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1055</vt:i4>
  </property>
  <property fmtid="{D5CDD505-2E9C-101B-9397-08002B2CF9AE}" pid="3" name="_Version">
    <vt:lpwstr>12.0.4518</vt:lpwstr>
  </property>
</Properties>
</file>