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76"/>
  </p:notesMasterIdLst>
  <p:handoutMasterIdLst>
    <p:handoutMasterId r:id="rId77"/>
  </p:handoutMasterIdLst>
  <p:sldIdLst>
    <p:sldId id="256" r:id="rId2"/>
    <p:sldId id="321" r:id="rId3"/>
    <p:sldId id="322" r:id="rId4"/>
    <p:sldId id="258" r:id="rId5"/>
    <p:sldId id="259" r:id="rId6"/>
    <p:sldId id="324" r:id="rId7"/>
    <p:sldId id="260" r:id="rId8"/>
    <p:sldId id="323" r:id="rId9"/>
    <p:sldId id="279" r:id="rId10"/>
    <p:sldId id="281" r:id="rId11"/>
    <p:sldId id="280" r:id="rId12"/>
    <p:sldId id="282" r:id="rId13"/>
    <p:sldId id="261" r:id="rId14"/>
    <p:sldId id="267" r:id="rId15"/>
    <p:sldId id="335" r:id="rId16"/>
    <p:sldId id="263" r:id="rId17"/>
    <p:sldId id="288" r:id="rId18"/>
    <p:sldId id="264" r:id="rId19"/>
    <p:sldId id="265" r:id="rId20"/>
    <p:sldId id="268" r:id="rId21"/>
    <p:sldId id="266" r:id="rId22"/>
    <p:sldId id="320" r:id="rId23"/>
    <p:sldId id="336" r:id="rId24"/>
    <p:sldId id="337" r:id="rId25"/>
    <p:sldId id="338" r:id="rId26"/>
    <p:sldId id="325" r:id="rId27"/>
    <p:sldId id="339" r:id="rId28"/>
    <p:sldId id="348" r:id="rId29"/>
    <p:sldId id="330" r:id="rId30"/>
    <p:sldId id="270" r:id="rId31"/>
    <p:sldId id="271" r:id="rId32"/>
    <p:sldId id="272" r:id="rId33"/>
    <p:sldId id="273" r:id="rId34"/>
    <p:sldId id="274" r:id="rId35"/>
    <p:sldId id="275" r:id="rId36"/>
    <p:sldId id="276" r:id="rId37"/>
    <p:sldId id="277" r:id="rId38"/>
    <p:sldId id="278" r:id="rId39"/>
    <p:sldId id="284" r:id="rId40"/>
    <p:sldId id="297" r:id="rId41"/>
    <p:sldId id="298" r:id="rId42"/>
    <p:sldId id="299" r:id="rId43"/>
    <p:sldId id="301" r:id="rId44"/>
    <p:sldId id="302" r:id="rId45"/>
    <p:sldId id="303" r:id="rId46"/>
    <p:sldId id="285" r:id="rId47"/>
    <p:sldId id="347" r:id="rId48"/>
    <p:sldId id="304" r:id="rId49"/>
    <p:sldId id="289" r:id="rId50"/>
    <p:sldId id="290" r:id="rId51"/>
    <p:sldId id="291" r:id="rId52"/>
    <p:sldId id="292" r:id="rId53"/>
    <p:sldId id="293" r:id="rId54"/>
    <p:sldId id="294" r:id="rId55"/>
    <p:sldId id="295" r:id="rId56"/>
    <p:sldId id="296" r:id="rId57"/>
    <p:sldId id="305" r:id="rId58"/>
    <p:sldId id="340" r:id="rId59"/>
    <p:sldId id="341" r:id="rId60"/>
    <p:sldId id="308" r:id="rId61"/>
    <p:sldId id="345" r:id="rId62"/>
    <p:sldId id="310" r:id="rId63"/>
    <p:sldId id="342" r:id="rId64"/>
    <p:sldId id="343" r:id="rId65"/>
    <p:sldId id="344" r:id="rId66"/>
    <p:sldId id="316" r:id="rId67"/>
    <p:sldId id="317" r:id="rId68"/>
    <p:sldId id="318" r:id="rId69"/>
    <p:sldId id="332" r:id="rId70"/>
    <p:sldId id="333" r:id="rId71"/>
    <p:sldId id="334" r:id="rId72"/>
    <p:sldId id="315" r:id="rId73"/>
    <p:sldId id="346" r:id="rId74"/>
    <p:sldId id="331" r:id="rId75"/>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71" autoAdjust="0"/>
    <p:restoredTop sz="96880" autoAdjust="0"/>
  </p:normalViewPr>
  <p:slideViewPr>
    <p:cSldViewPr>
      <p:cViewPr varScale="1">
        <p:scale>
          <a:sx n="72" d="100"/>
          <a:sy n="72" d="100"/>
        </p:scale>
        <p:origin x="-12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9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3926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3926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3926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0EE7E7-D0A1-4777-AC32-2A1F8BE6AE42}" type="slidenum">
              <a:rPr lang="tr-TR"/>
              <a:pPr>
                <a:defRP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28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281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788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282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6282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282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DA7F6F9-39A3-42D0-AD8D-364EAAD16A3C}"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fld id="{1FF87733-ECB0-4B14-8609-AF628E281CAB}" type="slidenum">
              <a:rPr lang="tr-TR"/>
              <a:pPr/>
              <a:t>1</a:t>
            </a:fld>
            <a:endParaRPr lang="tr-TR"/>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miter lim="800000"/>
            <a:headEnd/>
            <a:tailEnd/>
          </a:ln>
        </p:spPr>
        <p:txBody>
          <a:bodyPr/>
          <a:lstStyle/>
          <a:p>
            <a:fld id="{D8B462C7-29D0-4DD3-86F3-7185523E302B}" type="slidenum">
              <a:rPr lang="tr-TR"/>
              <a:pPr/>
              <a:t>10</a:t>
            </a:fld>
            <a:endParaRPr lang="tr-TR"/>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miter lim="800000"/>
            <a:headEnd/>
            <a:tailEnd/>
          </a:ln>
        </p:spPr>
        <p:txBody>
          <a:bodyPr/>
          <a:lstStyle/>
          <a:p>
            <a:fld id="{0B3C2AEC-7822-4C13-B896-50F19F255C9C}" type="slidenum">
              <a:rPr lang="tr-TR"/>
              <a:pPr/>
              <a:t>11</a:t>
            </a:fld>
            <a:endParaRPr lang="tr-TR"/>
          </a:p>
        </p:txBody>
      </p:sp>
      <p:sp>
        <p:nvSpPr>
          <p:cNvPr id="90115" name="Rectangle 2"/>
          <p:cNvSpPr>
            <a:spLocks noRo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miter lim="800000"/>
            <a:headEnd/>
            <a:tailEnd/>
          </a:ln>
        </p:spPr>
        <p:txBody>
          <a:bodyPr/>
          <a:lstStyle/>
          <a:p>
            <a:fld id="{F4DE4974-0E3E-4320-98CA-AA13FF074627}" type="slidenum">
              <a:rPr lang="tr-TR"/>
              <a:pPr/>
              <a:t>12</a:t>
            </a:fld>
            <a:endParaRPr lang="tr-TR"/>
          </a:p>
        </p:txBody>
      </p:sp>
      <p:sp>
        <p:nvSpPr>
          <p:cNvPr id="91139" name="Rectangle 2"/>
          <p:cNvSpPr>
            <a:spLocks noRo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miter lim="800000"/>
            <a:headEnd/>
            <a:tailEnd/>
          </a:ln>
        </p:spPr>
        <p:txBody>
          <a:bodyPr/>
          <a:lstStyle/>
          <a:p>
            <a:fld id="{6751AE94-EBF3-4DBD-A6B2-8331CD1284E5}" type="slidenum">
              <a:rPr lang="tr-TR"/>
              <a:pPr/>
              <a:t>13</a:t>
            </a:fld>
            <a:endParaRPr lang="tr-TR"/>
          </a:p>
        </p:txBody>
      </p:sp>
      <p:sp>
        <p:nvSpPr>
          <p:cNvPr id="92163" name="Rectangle 2"/>
          <p:cNvSpPr>
            <a:spLocks noRo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9E642351-B27E-413B-8BE2-1AFB3E74748D}" type="slidenum">
              <a:rPr lang="tr-TR"/>
              <a:pPr/>
              <a:t>14</a:t>
            </a:fld>
            <a:endParaRPr lang="tr-TR"/>
          </a:p>
        </p:txBody>
      </p:sp>
      <p:sp>
        <p:nvSpPr>
          <p:cNvPr id="93187" name="Rectangle 2"/>
          <p:cNvSpPr>
            <a:spLocks noRo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ln>
            <a:miter lim="800000"/>
            <a:headEnd/>
            <a:tailEnd/>
          </a:ln>
        </p:spPr>
        <p:txBody>
          <a:bodyPr/>
          <a:lstStyle/>
          <a:p>
            <a:fld id="{25C621DE-D02C-4216-B5B7-6D7A05855FDA}" type="slidenum">
              <a:rPr lang="tr-TR"/>
              <a:pPr/>
              <a:t>15</a:t>
            </a:fld>
            <a:endParaRPr lang="tr-TR"/>
          </a:p>
        </p:txBody>
      </p:sp>
      <p:sp>
        <p:nvSpPr>
          <p:cNvPr id="94211" name="Rectangle 2"/>
          <p:cNvSpPr>
            <a:spLocks noRot="1" noChangeArrowheads="1" noTextEdit="1"/>
          </p:cNvSpPr>
          <p:nvPr>
            <p:ph type="sldImg"/>
          </p:nvPr>
        </p:nvSpPr>
        <p:spPr>
          <a:ln/>
        </p:spPr>
      </p:sp>
      <p:sp>
        <p:nvSpPr>
          <p:cNvPr id="9421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miter lim="800000"/>
            <a:headEnd/>
            <a:tailEnd/>
          </a:ln>
        </p:spPr>
        <p:txBody>
          <a:bodyPr/>
          <a:lstStyle/>
          <a:p>
            <a:fld id="{AB3A7536-BDDD-4383-8917-C6AA0D788E74}" type="slidenum">
              <a:rPr lang="tr-TR"/>
              <a:pPr/>
              <a:t>16</a:t>
            </a:fld>
            <a:endParaRPr lang="tr-TR"/>
          </a:p>
        </p:txBody>
      </p:sp>
      <p:sp>
        <p:nvSpPr>
          <p:cNvPr id="95235" name="Rectangle 2"/>
          <p:cNvSpPr>
            <a:spLocks noRot="1" noChangeArrowheads="1" noTextEdit="1"/>
          </p:cNvSpPr>
          <p:nvPr>
            <p:ph type="sldImg"/>
          </p:nvPr>
        </p:nvSpPr>
        <p:spPr>
          <a:ln/>
        </p:spPr>
      </p:sp>
      <p:sp>
        <p:nvSpPr>
          <p:cNvPr id="9523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miter lim="800000"/>
            <a:headEnd/>
            <a:tailEnd/>
          </a:ln>
        </p:spPr>
        <p:txBody>
          <a:bodyPr/>
          <a:lstStyle/>
          <a:p>
            <a:fld id="{0BB41A17-6D97-4979-9C6F-9B9329A7098C}" type="slidenum">
              <a:rPr lang="tr-TR"/>
              <a:pPr/>
              <a:t>17</a:t>
            </a:fld>
            <a:endParaRPr lang="tr-TR"/>
          </a:p>
        </p:txBody>
      </p:sp>
      <p:sp>
        <p:nvSpPr>
          <p:cNvPr id="96259" name="Rectangle 2"/>
          <p:cNvSpPr>
            <a:spLocks noRot="1" noChangeArrowheads="1" noTextEdit="1"/>
          </p:cNvSpPr>
          <p:nvPr>
            <p:ph type="sldImg"/>
          </p:nvPr>
        </p:nvSpPr>
        <p:spPr>
          <a:ln/>
        </p:spPr>
      </p:sp>
      <p:sp>
        <p:nvSpPr>
          <p:cNvPr id="9626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miter lim="800000"/>
            <a:headEnd/>
            <a:tailEnd/>
          </a:ln>
        </p:spPr>
        <p:txBody>
          <a:bodyPr/>
          <a:lstStyle/>
          <a:p>
            <a:fld id="{4478F53A-B419-4982-A5A6-5EFFE864BF1D}" type="slidenum">
              <a:rPr lang="tr-TR"/>
              <a:pPr/>
              <a:t>18</a:t>
            </a:fld>
            <a:endParaRPr lang="tr-TR"/>
          </a:p>
        </p:txBody>
      </p:sp>
      <p:sp>
        <p:nvSpPr>
          <p:cNvPr id="97283" name="Rectangle 2"/>
          <p:cNvSpPr>
            <a:spLocks noRot="1" noChangeArrowheads="1" noTextEdit="1"/>
          </p:cNvSpPr>
          <p:nvPr>
            <p:ph type="sldImg"/>
          </p:nvPr>
        </p:nvSpPr>
        <p:spPr>
          <a:ln/>
        </p:spPr>
      </p:sp>
      <p:sp>
        <p:nvSpPr>
          <p:cNvPr id="9728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miter lim="800000"/>
            <a:headEnd/>
            <a:tailEnd/>
          </a:ln>
        </p:spPr>
        <p:txBody>
          <a:bodyPr/>
          <a:lstStyle/>
          <a:p>
            <a:fld id="{0D20B776-006D-4095-ABA0-7D93B8B24649}" type="slidenum">
              <a:rPr lang="tr-TR"/>
              <a:pPr/>
              <a:t>19</a:t>
            </a:fld>
            <a:endParaRPr lang="tr-TR"/>
          </a:p>
        </p:txBody>
      </p:sp>
      <p:sp>
        <p:nvSpPr>
          <p:cNvPr id="98307" name="Rectangle 2"/>
          <p:cNvSpPr>
            <a:spLocks noRo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miter lim="800000"/>
            <a:headEnd/>
            <a:tailEnd/>
          </a:ln>
        </p:spPr>
        <p:txBody>
          <a:bodyPr/>
          <a:lstStyle/>
          <a:p>
            <a:fld id="{7750B030-1101-4DFB-AEF5-5C0802E74992}" type="slidenum">
              <a:rPr lang="tr-TR"/>
              <a:pPr/>
              <a:t>2</a:t>
            </a:fld>
            <a:endParaRPr lang="tr-TR"/>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miter lim="800000"/>
            <a:headEnd/>
            <a:tailEnd/>
          </a:ln>
        </p:spPr>
        <p:txBody>
          <a:bodyPr/>
          <a:lstStyle/>
          <a:p>
            <a:fld id="{A3CB53E8-4FBD-4E8E-B479-E8AD26FDD277}" type="slidenum">
              <a:rPr lang="tr-TR"/>
              <a:pPr/>
              <a:t>20</a:t>
            </a:fld>
            <a:endParaRPr lang="tr-TR"/>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miter lim="800000"/>
            <a:headEnd/>
            <a:tailEnd/>
          </a:ln>
        </p:spPr>
        <p:txBody>
          <a:bodyPr/>
          <a:lstStyle/>
          <a:p>
            <a:fld id="{31D59FD3-EBC2-457E-81FB-5F83A5C414DA}" type="slidenum">
              <a:rPr lang="tr-TR"/>
              <a:pPr/>
              <a:t>21</a:t>
            </a:fld>
            <a:endParaRPr lang="tr-TR"/>
          </a:p>
        </p:txBody>
      </p:sp>
      <p:sp>
        <p:nvSpPr>
          <p:cNvPr id="100355" name="Rectangle 2"/>
          <p:cNvSpPr>
            <a:spLocks noRot="1" noChangeArrowheads="1" noTextEdit="1"/>
          </p:cNvSpPr>
          <p:nvPr>
            <p:ph type="sldImg"/>
          </p:nvPr>
        </p:nvSpPr>
        <p:spPr>
          <a:ln/>
        </p:spPr>
      </p:sp>
      <p:sp>
        <p:nvSpPr>
          <p:cNvPr id="10035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miter lim="800000"/>
            <a:headEnd/>
            <a:tailEnd/>
          </a:ln>
        </p:spPr>
        <p:txBody>
          <a:bodyPr/>
          <a:lstStyle/>
          <a:p>
            <a:fld id="{E2CB425F-3BCC-4E88-85B3-C7E82759DD74}" type="slidenum">
              <a:rPr lang="tr-TR"/>
              <a:pPr/>
              <a:t>22</a:t>
            </a:fld>
            <a:endParaRPr lang="tr-TR"/>
          </a:p>
        </p:txBody>
      </p:sp>
      <p:sp>
        <p:nvSpPr>
          <p:cNvPr id="101379" name="Rectangle 2"/>
          <p:cNvSpPr>
            <a:spLocks noRot="1" noChangeArrowheads="1" noTextEdit="1"/>
          </p:cNvSpPr>
          <p:nvPr>
            <p:ph type="sldImg"/>
          </p:nvPr>
        </p:nvSpPr>
        <p:spPr>
          <a:ln/>
        </p:spPr>
      </p:sp>
      <p:sp>
        <p:nvSpPr>
          <p:cNvPr id="10138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miter lim="800000"/>
            <a:headEnd/>
            <a:tailEnd/>
          </a:ln>
        </p:spPr>
        <p:txBody>
          <a:bodyPr/>
          <a:lstStyle/>
          <a:p>
            <a:fld id="{84C63313-D32B-44AA-8BF7-76860E99CE55}" type="slidenum">
              <a:rPr lang="tr-TR"/>
              <a:pPr/>
              <a:t>23</a:t>
            </a:fld>
            <a:endParaRPr lang="tr-TR"/>
          </a:p>
        </p:txBody>
      </p:sp>
      <p:sp>
        <p:nvSpPr>
          <p:cNvPr id="102403" name="Rectangle 2"/>
          <p:cNvSpPr>
            <a:spLocks noRot="1" noChangeArrowheads="1" noTextEdit="1"/>
          </p:cNvSpPr>
          <p:nvPr>
            <p:ph type="sldImg"/>
          </p:nvPr>
        </p:nvSpPr>
        <p:spPr>
          <a:ln/>
        </p:spPr>
      </p:sp>
      <p:sp>
        <p:nvSpPr>
          <p:cNvPr id="10240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miter lim="800000"/>
            <a:headEnd/>
            <a:tailEnd/>
          </a:ln>
        </p:spPr>
        <p:txBody>
          <a:bodyPr/>
          <a:lstStyle/>
          <a:p>
            <a:fld id="{22987C90-2683-4F7F-9724-B9B10C217C45}" type="slidenum">
              <a:rPr lang="tr-TR"/>
              <a:pPr/>
              <a:t>24</a:t>
            </a:fld>
            <a:endParaRPr lang="tr-TR"/>
          </a:p>
        </p:txBody>
      </p:sp>
      <p:sp>
        <p:nvSpPr>
          <p:cNvPr id="103427" name="Rectangle 2"/>
          <p:cNvSpPr>
            <a:spLocks noRot="1" noChangeArrowheads="1" noTextEdit="1"/>
          </p:cNvSpPr>
          <p:nvPr>
            <p:ph type="sldImg"/>
          </p:nvPr>
        </p:nvSpPr>
        <p:spPr>
          <a:ln/>
        </p:spPr>
      </p:sp>
      <p:sp>
        <p:nvSpPr>
          <p:cNvPr id="10342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miter lim="800000"/>
            <a:headEnd/>
            <a:tailEnd/>
          </a:ln>
        </p:spPr>
        <p:txBody>
          <a:bodyPr/>
          <a:lstStyle/>
          <a:p>
            <a:fld id="{13277186-DC17-42FF-94FA-CA2C0DEC8DCB}" type="slidenum">
              <a:rPr lang="tr-TR"/>
              <a:pPr/>
              <a:t>25</a:t>
            </a:fld>
            <a:endParaRPr lang="tr-TR"/>
          </a:p>
        </p:txBody>
      </p:sp>
      <p:sp>
        <p:nvSpPr>
          <p:cNvPr id="104451" name="Rectangle 2"/>
          <p:cNvSpPr>
            <a:spLocks noRot="1" noChangeArrowheads="1" noTextEdit="1"/>
          </p:cNvSpPr>
          <p:nvPr>
            <p:ph type="sldImg"/>
          </p:nvPr>
        </p:nvSpPr>
        <p:spPr>
          <a:ln/>
        </p:spPr>
      </p:sp>
      <p:sp>
        <p:nvSpPr>
          <p:cNvPr id="10445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miter lim="800000"/>
            <a:headEnd/>
            <a:tailEnd/>
          </a:ln>
        </p:spPr>
        <p:txBody>
          <a:bodyPr/>
          <a:lstStyle/>
          <a:p>
            <a:fld id="{E668A60A-05E1-4EEB-8313-92015AB36E99}" type="slidenum">
              <a:rPr lang="tr-TR"/>
              <a:pPr/>
              <a:t>26</a:t>
            </a:fld>
            <a:endParaRPr lang="tr-TR"/>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miter lim="800000"/>
            <a:headEnd/>
            <a:tailEnd/>
          </a:ln>
        </p:spPr>
        <p:txBody>
          <a:bodyPr/>
          <a:lstStyle/>
          <a:p>
            <a:fld id="{D73BAFA1-8261-47B8-A1CD-D8C75316A80A}" type="slidenum">
              <a:rPr lang="tr-TR"/>
              <a:pPr/>
              <a:t>27</a:t>
            </a:fld>
            <a:endParaRPr lang="tr-TR"/>
          </a:p>
        </p:txBody>
      </p:sp>
      <p:sp>
        <p:nvSpPr>
          <p:cNvPr id="106499" name="Rectangle 2"/>
          <p:cNvSpPr>
            <a:spLocks noRot="1" noChangeArrowheads="1" noTextEdit="1"/>
          </p:cNvSpPr>
          <p:nvPr>
            <p:ph type="sldImg"/>
          </p:nvPr>
        </p:nvSpPr>
        <p:spPr>
          <a:ln/>
        </p:spPr>
      </p:sp>
      <p:sp>
        <p:nvSpPr>
          <p:cNvPr id="10650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miter lim="800000"/>
            <a:headEnd/>
            <a:tailEnd/>
          </a:ln>
        </p:spPr>
        <p:txBody>
          <a:bodyPr/>
          <a:lstStyle/>
          <a:p>
            <a:fld id="{36FFCFEB-0E17-4F48-B35D-035B5B3CB5EB}" type="slidenum">
              <a:rPr lang="tr-TR"/>
              <a:pPr/>
              <a:t>28</a:t>
            </a:fld>
            <a:endParaRPr lang="tr-TR"/>
          </a:p>
        </p:txBody>
      </p:sp>
      <p:sp>
        <p:nvSpPr>
          <p:cNvPr id="107523" name="Rectangle 2"/>
          <p:cNvSpPr>
            <a:spLocks noRo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miter lim="800000"/>
            <a:headEnd/>
            <a:tailEnd/>
          </a:ln>
        </p:spPr>
        <p:txBody>
          <a:bodyPr/>
          <a:lstStyle/>
          <a:p>
            <a:fld id="{BF4D484A-3BB0-4904-95A0-DB5CA87B16D8}" type="slidenum">
              <a:rPr lang="tr-TR"/>
              <a:pPr/>
              <a:t>29</a:t>
            </a:fld>
            <a:endParaRPr lang="tr-TR"/>
          </a:p>
        </p:txBody>
      </p:sp>
      <p:sp>
        <p:nvSpPr>
          <p:cNvPr id="108547" name="Rectangle 2"/>
          <p:cNvSpPr>
            <a:spLocks noRot="1" noChangeArrowheads="1" noTextEdit="1"/>
          </p:cNvSpPr>
          <p:nvPr>
            <p:ph type="sldImg"/>
          </p:nvPr>
        </p:nvSpPr>
        <p:spPr>
          <a:ln/>
        </p:spPr>
      </p:sp>
      <p:sp>
        <p:nvSpPr>
          <p:cNvPr id="10854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19223C00-E4AC-4DBD-AC30-F93F35E5D4EC}" type="slidenum">
              <a:rPr lang="tr-TR"/>
              <a:pPr/>
              <a:t>3</a:t>
            </a:fld>
            <a:endParaRPr lang="tr-TR"/>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miter lim="800000"/>
            <a:headEnd/>
            <a:tailEnd/>
          </a:ln>
        </p:spPr>
        <p:txBody>
          <a:bodyPr/>
          <a:lstStyle/>
          <a:p>
            <a:fld id="{3B56CBC9-8241-4B0B-AC6D-5A4F645C5F78}" type="slidenum">
              <a:rPr lang="tr-TR"/>
              <a:pPr/>
              <a:t>30</a:t>
            </a:fld>
            <a:endParaRPr lang="tr-TR"/>
          </a:p>
        </p:txBody>
      </p:sp>
      <p:sp>
        <p:nvSpPr>
          <p:cNvPr id="109571" name="Rectangle 2"/>
          <p:cNvSpPr>
            <a:spLocks noRot="1" noChangeArrowheads="1" noTextEdit="1"/>
          </p:cNvSpPr>
          <p:nvPr>
            <p:ph type="sldImg"/>
          </p:nvPr>
        </p:nvSpPr>
        <p:spPr>
          <a:ln/>
        </p:spPr>
      </p:sp>
      <p:sp>
        <p:nvSpPr>
          <p:cNvPr id="10957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miter lim="800000"/>
            <a:headEnd/>
            <a:tailEnd/>
          </a:ln>
        </p:spPr>
        <p:txBody>
          <a:bodyPr/>
          <a:lstStyle/>
          <a:p>
            <a:fld id="{257CE814-6CCC-42EF-B874-CFC256F6ACA9}" type="slidenum">
              <a:rPr lang="tr-TR"/>
              <a:pPr/>
              <a:t>31</a:t>
            </a:fld>
            <a:endParaRPr lang="tr-TR"/>
          </a:p>
        </p:txBody>
      </p:sp>
      <p:sp>
        <p:nvSpPr>
          <p:cNvPr id="110595" name="Rectangle 2"/>
          <p:cNvSpPr>
            <a:spLocks noRot="1" noChangeArrowheads="1" noTextEdit="1"/>
          </p:cNvSpPr>
          <p:nvPr>
            <p:ph type="sldImg"/>
          </p:nvPr>
        </p:nvSpPr>
        <p:spPr>
          <a:ln/>
        </p:spPr>
      </p:sp>
      <p:sp>
        <p:nvSpPr>
          <p:cNvPr id="11059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miter lim="800000"/>
            <a:headEnd/>
            <a:tailEnd/>
          </a:ln>
        </p:spPr>
        <p:txBody>
          <a:bodyPr/>
          <a:lstStyle/>
          <a:p>
            <a:fld id="{EAA4840D-0F37-4EA3-AF4B-555B9ECDFDF6}" type="slidenum">
              <a:rPr lang="tr-TR"/>
              <a:pPr/>
              <a:t>32</a:t>
            </a:fld>
            <a:endParaRPr lang="tr-TR"/>
          </a:p>
        </p:txBody>
      </p:sp>
      <p:sp>
        <p:nvSpPr>
          <p:cNvPr id="111619" name="Rectangle 2"/>
          <p:cNvSpPr>
            <a:spLocks noRot="1" noChangeArrowheads="1" noTextEdit="1"/>
          </p:cNvSpPr>
          <p:nvPr>
            <p:ph type="sldImg"/>
          </p:nvPr>
        </p:nvSpPr>
        <p:spPr>
          <a:ln/>
        </p:spPr>
      </p:sp>
      <p:sp>
        <p:nvSpPr>
          <p:cNvPr id="11162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miter lim="800000"/>
            <a:headEnd/>
            <a:tailEnd/>
          </a:ln>
        </p:spPr>
        <p:txBody>
          <a:bodyPr/>
          <a:lstStyle/>
          <a:p>
            <a:fld id="{9829CFEC-4C20-4F01-95A3-C24D5043C1D0}" type="slidenum">
              <a:rPr lang="tr-TR"/>
              <a:pPr/>
              <a:t>33</a:t>
            </a:fld>
            <a:endParaRPr lang="tr-TR"/>
          </a:p>
        </p:txBody>
      </p:sp>
      <p:sp>
        <p:nvSpPr>
          <p:cNvPr id="112643" name="Rectangle 2"/>
          <p:cNvSpPr>
            <a:spLocks noRot="1" noChangeArrowheads="1" noTextEdit="1"/>
          </p:cNvSpPr>
          <p:nvPr>
            <p:ph type="sldImg"/>
          </p:nvPr>
        </p:nvSpPr>
        <p:spPr>
          <a:ln/>
        </p:spPr>
      </p:sp>
      <p:sp>
        <p:nvSpPr>
          <p:cNvPr id="11264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miter lim="800000"/>
            <a:headEnd/>
            <a:tailEnd/>
          </a:ln>
        </p:spPr>
        <p:txBody>
          <a:bodyPr/>
          <a:lstStyle/>
          <a:p>
            <a:fld id="{32597C4D-CF8A-4ED5-83B5-F29C8A512779}" type="slidenum">
              <a:rPr lang="tr-TR"/>
              <a:pPr/>
              <a:t>34</a:t>
            </a:fld>
            <a:endParaRPr lang="tr-TR"/>
          </a:p>
        </p:txBody>
      </p:sp>
      <p:sp>
        <p:nvSpPr>
          <p:cNvPr id="113667" name="Rectangle 2"/>
          <p:cNvSpPr>
            <a:spLocks noRot="1" noChangeArrowheads="1" noTextEdit="1"/>
          </p:cNvSpPr>
          <p:nvPr>
            <p:ph type="sldImg"/>
          </p:nvPr>
        </p:nvSpPr>
        <p:spPr>
          <a:ln/>
        </p:spPr>
      </p:sp>
      <p:sp>
        <p:nvSpPr>
          <p:cNvPr id="11366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miter lim="800000"/>
            <a:headEnd/>
            <a:tailEnd/>
          </a:ln>
        </p:spPr>
        <p:txBody>
          <a:bodyPr/>
          <a:lstStyle/>
          <a:p>
            <a:fld id="{FA54B67F-FB10-4B9B-BEB1-55507CAA7473}" type="slidenum">
              <a:rPr lang="tr-TR"/>
              <a:pPr/>
              <a:t>35</a:t>
            </a:fld>
            <a:endParaRPr lang="tr-TR"/>
          </a:p>
        </p:txBody>
      </p:sp>
      <p:sp>
        <p:nvSpPr>
          <p:cNvPr id="114691" name="Rectangle 2"/>
          <p:cNvSpPr>
            <a:spLocks noRot="1" noChangeArrowheads="1" noTextEdit="1"/>
          </p:cNvSpPr>
          <p:nvPr>
            <p:ph type="sldImg"/>
          </p:nvPr>
        </p:nvSpPr>
        <p:spPr>
          <a:ln/>
        </p:spPr>
      </p:sp>
      <p:sp>
        <p:nvSpPr>
          <p:cNvPr id="11469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miter lim="800000"/>
            <a:headEnd/>
            <a:tailEnd/>
          </a:ln>
        </p:spPr>
        <p:txBody>
          <a:bodyPr/>
          <a:lstStyle/>
          <a:p>
            <a:fld id="{5DECE015-04CD-478D-806A-5DBE3E8B1790}" type="slidenum">
              <a:rPr lang="tr-TR"/>
              <a:pPr/>
              <a:t>36</a:t>
            </a:fld>
            <a:endParaRPr lang="tr-TR"/>
          </a:p>
        </p:txBody>
      </p:sp>
      <p:sp>
        <p:nvSpPr>
          <p:cNvPr id="115715" name="Rectangle 2"/>
          <p:cNvSpPr>
            <a:spLocks noRot="1" noChangeArrowheads="1" noTextEdit="1"/>
          </p:cNvSpPr>
          <p:nvPr>
            <p:ph type="sldImg"/>
          </p:nvPr>
        </p:nvSpPr>
        <p:spPr>
          <a:ln/>
        </p:spPr>
      </p:sp>
      <p:sp>
        <p:nvSpPr>
          <p:cNvPr id="11571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miter lim="800000"/>
            <a:headEnd/>
            <a:tailEnd/>
          </a:ln>
        </p:spPr>
        <p:txBody>
          <a:bodyPr/>
          <a:lstStyle/>
          <a:p>
            <a:fld id="{DFDA18C0-B79D-4E1B-822D-C737BC8C23F1}" type="slidenum">
              <a:rPr lang="tr-TR"/>
              <a:pPr/>
              <a:t>37</a:t>
            </a:fld>
            <a:endParaRPr lang="tr-TR"/>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miter lim="800000"/>
            <a:headEnd/>
            <a:tailEnd/>
          </a:ln>
        </p:spPr>
        <p:txBody>
          <a:bodyPr/>
          <a:lstStyle/>
          <a:p>
            <a:fld id="{F424E1F8-29B2-4693-A7DA-E7DE5EF56345}" type="slidenum">
              <a:rPr lang="tr-TR"/>
              <a:pPr/>
              <a:t>38</a:t>
            </a:fld>
            <a:endParaRPr lang="tr-TR"/>
          </a:p>
        </p:txBody>
      </p:sp>
      <p:sp>
        <p:nvSpPr>
          <p:cNvPr id="117763" name="Rectangle 2"/>
          <p:cNvSpPr>
            <a:spLocks noRot="1" noChangeArrowheads="1" noTextEdit="1"/>
          </p:cNvSpPr>
          <p:nvPr>
            <p:ph type="sldImg"/>
          </p:nvPr>
        </p:nvSpPr>
        <p:spPr>
          <a:ln/>
        </p:spPr>
      </p:sp>
      <p:sp>
        <p:nvSpPr>
          <p:cNvPr id="11776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miter lim="800000"/>
            <a:headEnd/>
            <a:tailEnd/>
          </a:ln>
        </p:spPr>
        <p:txBody>
          <a:bodyPr/>
          <a:lstStyle/>
          <a:p>
            <a:fld id="{967E724E-01E8-4736-8F5E-C4842D23CD89}" type="slidenum">
              <a:rPr lang="tr-TR"/>
              <a:pPr/>
              <a:t>39</a:t>
            </a:fld>
            <a:endParaRPr lang="tr-TR"/>
          </a:p>
        </p:txBody>
      </p:sp>
      <p:sp>
        <p:nvSpPr>
          <p:cNvPr id="118787" name="Rectangle 2"/>
          <p:cNvSpPr>
            <a:spLocks noRot="1" noChangeArrowheads="1" noTextEdit="1"/>
          </p:cNvSpPr>
          <p:nvPr>
            <p:ph type="sldImg"/>
          </p:nvPr>
        </p:nvSpPr>
        <p:spPr>
          <a:ln/>
        </p:spPr>
      </p:sp>
      <p:sp>
        <p:nvSpPr>
          <p:cNvPr id="11878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miter lim="800000"/>
            <a:headEnd/>
            <a:tailEnd/>
          </a:ln>
        </p:spPr>
        <p:txBody>
          <a:bodyPr/>
          <a:lstStyle/>
          <a:p>
            <a:fld id="{098C3D66-3A5E-42D5-8720-5B84EAB19F54}" type="slidenum">
              <a:rPr lang="tr-TR"/>
              <a:pPr/>
              <a:t>4</a:t>
            </a:fld>
            <a:endParaRPr lang="tr-TR"/>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miter lim="800000"/>
            <a:headEnd/>
            <a:tailEnd/>
          </a:ln>
        </p:spPr>
        <p:txBody>
          <a:bodyPr/>
          <a:lstStyle/>
          <a:p>
            <a:fld id="{C4478DD2-6CCF-4A31-A1C4-C4DD90B78171}" type="slidenum">
              <a:rPr lang="tr-TR"/>
              <a:pPr/>
              <a:t>40</a:t>
            </a:fld>
            <a:endParaRPr lang="tr-TR"/>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miter lim="800000"/>
            <a:headEnd/>
            <a:tailEnd/>
          </a:ln>
        </p:spPr>
        <p:txBody>
          <a:bodyPr/>
          <a:lstStyle/>
          <a:p>
            <a:fld id="{AA252FF1-1633-4BB7-8BF1-0F2AD0AACD01}" type="slidenum">
              <a:rPr lang="tr-TR"/>
              <a:pPr/>
              <a:t>41</a:t>
            </a:fld>
            <a:endParaRPr lang="tr-TR"/>
          </a:p>
        </p:txBody>
      </p:sp>
      <p:sp>
        <p:nvSpPr>
          <p:cNvPr id="120835" name="Rectangle 2"/>
          <p:cNvSpPr>
            <a:spLocks noRot="1" noChangeArrowheads="1" noTextEdit="1"/>
          </p:cNvSpPr>
          <p:nvPr>
            <p:ph type="sldImg"/>
          </p:nvPr>
        </p:nvSpPr>
        <p:spPr>
          <a:ln/>
        </p:spPr>
      </p:sp>
      <p:sp>
        <p:nvSpPr>
          <p:cNvPr id="12083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miter lim="800000"/>
            <a:headEnd/>
            <a:tailEnd/>
          </a:ln>
        </p:spPr>
        <p:txBody>
          <a:bodyPr/>
          <a:lstStyle/>
          <a:p>
            <a:fld id="{BE266B1E-673E-496A-84FD-CDBCE9E3A559}" type="slidenum">
              <a:rPr lang="tr-TR"/>
              <a:pPr/>
              <a:t>42</a:t>
            </a:fld>
            <a:endParaRPr lang="tr-TR"/>
          </a:p>
        </p:txBody>
      </p:sp>
      <p:sp>
        <p:nvSpPr>
          <p:cNvPr id="121859" name="Rectangle 2"/>
          <p:cNvSpPr>
            <a:spLocks noRot="1" noChangeArrowheads="1" noTextEdit="1"/>
          </p:cNvSpPr>
          <p:nvPr>
            <p:ph type="sldImg"/>
          </p:nvPr>
        </p:nvSpPr>
        <p:spPr>
          <a:ln/>
        </p:spPr>
      </p:sp>
      <p:sp>
        <p:nvSpPr>
          <p:cNvPr id="12186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miter lim="800000"/>
            <a:headEnd/>
            <a:tailEnd/>
          </a:ln>
        </p:spPr>
        <p:txBody>
          <a:bodyPr/>
          <a:lstStyle/>
          <a:p>
            <a:fld id="{64AB8011-8417-4E1A-97CB-44C12AAAF000}" type="slidenum">
              <a:rPr lang="tr-TR"/>
              <a:pPr/>
              <a:t>43</a:t>
            </a:fld>
            <a:endParaRPr lang="tr-TR"/>
          </a:p>
        </p:txBody>
      </p:sp>
      <p:sp>
        <p:nvSpPr>
          <p:cNvPr id="122883" name="Rectangle 2"/>
          <p:cNvSpPr>
            <a:spLocks noRot="1" noChangeArrowheads="1" noTextEdit="1"/>
          </p:cNvSpPr>
          <p:nvPr>
            <p:ph type="sldImg"/>
          </p:nvPr>
        </p:nvSpPr>
        <p:spPr>
          <a:ln/>
        </p:spPr>
      </p:sp>
      <p:sp>
        <p:nvSpPr>
          <p:cNvPr id="12288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miter lim="800000"/>
            <a:headEnd/>
            <a:tailEnd/>
          </a:ln>
        </p:spPr>
        <p:txBody>
          <a:bodyPr/>
          <a:lstStyle/>
          <a:p>
            <a:fld id="{9343FFD4-9053-4B79-BB23-BBCE14A38C59}" type="slidenum">
              <a:rPr lang="tr-TR"/>
              <a:pPr/>
              <a:t>44</a:t>
            </a:fld>
            <a:endParaRPr lang="tr-TR"/>
          </a:p>
        </p:txBody>
      </p:sp>
      <p:sp>
        <p:nvSpPr>
          <p:cNvPr id="123907" name="Rectangle 2"/>
          <p:cNvSpPr>
            <a:spLocks noRot="1" noChangeArrowheads="1" noTextEdit="1"/>
          </p:cNvSpPr>
          <p:nvPr>
            <p:ph type="sldImg"/>
          </p:nvPr>
        </p:nvSpPr>
        <p:spPr>
          <a:ln/>
        </p:spPr>
      </p:sp>
      <p:sp>
        <p:nvSpPr>
          <p:cNvPr id="12390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miter lim="800000"/>
            <a:headEnd/>
            <a:tailEnd/>
          </a:ln>
        </p:spPr>
        <p:txBody>
          <a:bodyPr/>
          <a:lstStyle/>
          <a:p>
            <a:fld id="{555477E2-A01E-404A-9EE0-54C0B139660E}" type="slidenum">
              <a:rPr lang="tr-TR"/>
              <a:pPr/>
              <a:t>45</a:t>
            </a:fld>
            <a:endParaRPr lang="tr-TR"/>
          </a:p>
        </p:txBody>
      </p:sp>
      <p:sp>
        <p:nvSpPr>
          <p:cNvPr id="124931" name="Rectangle 2"/>
          <p:cNvSpPr>
            <a:spLocks noRot="1" noChangeArrowheads="1" noTextEdit="1"/>
          </p:cNvSpPr>
          <p:nvPr>
            <p:ph type="sldImg"/>
          </p:nvPr>
        </p:nvSpPr>
        <p:spPr>
          <a:ln/>
        </p:spPr>
      </p:sp>
      <p:sp>
        <p:nvSpPr>
          <p:cNvPr id="12493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miter lim="800000"/>
            <a:headEnd/>
            <a:tailEnd/>
          </a:ln>
        </p:spPr>
        <p:txBody>
          <a:bodyPr/>
          <a:lstStyle/>
          <a:p>
            <a:fld id="{C9246AF0-0397-4CF9-BABD-E8AE20957073}" type="slidenum">
              <a:rPr lang="tr-TR"/>
              <a:pPr/>
              <a:t>46</a:t>
            </a:fld>
            <a:endParaRPr lang="tr-TR"/>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miter lim="800000"/>
            <a:headEnd/>
            <a:tailEnd/>
          </a:ln>
        </p:spPr>
        <p:txBody>
          <a:bodyPr/>
          <a:lstStyle/>
          <a:p>
            <a:fld id="{977697E4-D112-4CF6-953B-36A593145D1F}" type="slidenum">
              <a:rPr lang="tr-TR"/>
              <a:pPr/>
              <a:t>47</a:t>
            </a:fld>
            <a:endParaRPr lang="tr-TR"/>
          </a:p>
        </p:txBody>
      </p:sp>
      <p:sp>
        <p:nvSpPr>
          <p:cNvPr id="126979" name="Rectangle 2"/>
          <p:cNvSpPr>
            <a:spLocks noRot="1" noChangeArrowheads="1" noTextEdit="1"/>
          </p:cNvSpPr>
          <p:nvPr>
            <p:ph type="sldImg"/>
          </p:nvPr>
        </p:nvSpPr>
        <p:spPr>
          <a:ln/>
        </p:spPr>
      </p:sp>
      <p:sp>
        <p:nvSpPr>
          <p:cNvPr id="12698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miter lim="800000"/>
            <a:headEnd/>
            <a:tailEnd/>
          </a:ln>
        </p:spPr>
        <p:txBody>
          <a:bodyPr/>
          <a:lstStyle/>
          <a:p>
            <a:fld id="{458DB46C-73DC-46EC-941F-C4B8C4FC2D29}" type="slidenum">
              <a:rPr lang="tr-TR"/>
              <a:pPr/>
              <a:t>48</a:t>
            </a:fld>
            <a:endParaRPr lang="tr-TR"/>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miter lim="800000"/>
            <a:headEnd/>
            <a:tailEnd/>
          </a:ln>
        </p:spPr>
        <p:txBody>
          <a:bodyPr/>
          <a:lstStyle/>
          <a:p>
            <a:fld id="{18E3E31E-5C98-4671-92B8-D73F90054C5D}" type="slidenum">
              <a:rPr lang="tr-TR"/>
              <a:pPr/>
              <a:t>49</a:t>
            </a:fld>
            <a:endParaRPr lang="tr-TR"/>
          </a:p>
        </p:txBody>
      </p:sp>
      <p:sp>
        <p:nvSpPr>
          <p:cNvPr id="129027" name="Rectangle 2"/>
          <p:cNvSpPr>
            <a:spLocks noRot="1" noChangeArrowheads="1" noTextEdit="1"/>
          </p:cNvSpPr>
          <p:nvPr>
            <p:ph type="sldImg"/>
          </p:nvPr>
        </p:nvSpPr>
        <p:spPr>
          <a:ln/>
        </p:spPr>
      </p:sp>
      <p:sp>
        <p:nvSpPr>
          <p:cNvPr id="12902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085C2350-792C-44E7-B006-B22CAE880F69}" type="slidenum">
              <a:rPr lang="tr-TR"/>
              <a:pPr/>
              <a:t>5</a:t>
            </a:fld>
            <a:endParaRPr lang="tr-TR"/>
          </a:p>
        </p:txBody>
      </p:sp>
      <p:sp>
        <p:nvSpPr>
          <p:cNvPr id="83971" name="Rectangle 2"/>
          <p:cNvSpPr>
            <a:spLocks noRo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miter lim="800000"/>
            <a:headEnd/>
            <a:tailEnd/>
          </a:ln>
        </p:spPr>
        <p:txBody>
          <a:bodyPr/>
          <a:lstStyle/>
          <a:p>
            <a:fld id="{23A38301-1452-400C-B869-D4774C990A03}" type="slidenum">
              <a:rPr lang="tr-TR"/>
              <a:pPr/>
              <a:t>50</a:t>
            </a:fld>
            <a:endParaRPr lang="tr-TR"/>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miter lim="800000"/>
            <a:headEnd/>
            <a:tailEnd/>
          </a:ln>
        </p:spPr>
        <p:txBody>
          <a:bodyPr/>
          <a:lstStyle/>
          <a:p>
            <a:fld id="{AB2D0879-498E-43C2-A734-99DBDCD64761}" type="slidenum">
              <a:rPr lang="tr-TR"/>
              <a:pPr/>
              <a:t>51</a:t>
            </a:fld>
            <a:endParaRPr lang="tr-TR"/>
          </a:p>
        </p:txBody>
      </p:sp>
      <p:sp>
        <p:nvSpPr>
          <p:cNvPr id="131075" name="Rectangle 2"/>
          <p:cNvSpPr>
            <a:spLocks noRot="1" noChangeArrowheads="1" noTextEdit="1"/>
          </p:cNvSpPr>
          <p:nvPr>
            <p:ph type="sldImg"/>
          </p:nvPr>
        </p:nvSpPr>
        <p:spPr>
          <a:ln/>
        </p:spPr>
      </p:sp>
      <p:sp>
        <p:nvSpPr>
          <p:cNvPr id="13107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miter lim="800000"/>
            <a:headEnd/>
            <a:tailEnd/>
          </a:ln>
        </p:spPr>
        <p:txBody>
          <a:bodyPr/>
          <a:lstStyle/>
          <a:p>
            <a:fld id="{4F56C15F-76A5-4E78-A3D2-A44092492EBD}" type="slidenum">
              <a:rPr lang="tr-TR"/>
              <a:pPr/>
              <a:t>52</a:t>
            </a:fld>
            <a:endParaRPr lang="tr-TR"/>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miter lim="800000"/>
            <a:headEnd/>
            <a:tailEnd/>
          </a:ln>
        </p:spPr>
        <p:txBody>
          <a:bodyPr/>
          <a:lstStyle/>
          <a:p>
            <a:fld id="{9C9ECFF0-29D1-4610-B8A5-98F0888080ED}" type="slidenum">
              <a:rPr lang="tr-TR"/>
              <a:pPr/>
              <a:t>53</a:t>
            </a:fld>
            <a:endParaRPr lang="tr-TR"/>
          </a:p>
        </p:txBody>
      </p:sp>
      <p:sp>
        <p:nvSpPr>
          <p:cNvPr id="133123" name="Rectangle 2"/>
          <p:cNvSpPr>
            <a:spLocks noRot="1" noChangeArrowheads="1" noTextEdit="1"/>
          </p:cNvSpPr>
          <p:nvPr>
            <p:ph type="sldImg"/>
          </p:nvPr>
        </p:nvSpPr>
        <p:spPr>
          <a:ln/>
        </p:spPr>
      </p:sp>
      <p:sp>
        <p:nvSpPr>
          <p:cNvPr id="13312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miter lim="800000"/>
            <a:headEnd/>
            <a:tailEnd/>
          </a:ln>
        </p:spPr>
        <p:txBody>
          <a:bodyPr/>
          <a:lstStyle/>
          <a:p>
            <a:fld id="{47FFFFCD-8390-4506-B4CC-026A67723B29}" type="slidenum">
              <a:rPr lang="tr-TR"/>
              <a:pPr/>
              <a:t>54</a:t>
            </a:fld>
            <a:endParaRPr lang="tr-TR"/>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miter lim="800000"/>
            <a:headEnd/>
            <a:tailEnd/>
          </a:ln>
        </p:spPr>
        <p:txBody>
          <a:bodyPr/>
          <a:lstStyle/>
          <a:p>
            <a:fld id="{55CD7963-AA03-4CB6-A3F8-023F0700F0B1}" type="slidenum">
              <a:rPr lang="tr-TR"/>
              <a:pPr/>
              <a:t>55</a:t>
            </a:fld>
            <a:endParaRPr lang="tr-TR"/>
          </a:p>
        </p:txBody>
      </p:sp>
      <p:sp>
        <p:nvSpPr>
          <p:cNvPr id="135171" name="Rectangle 2"/>
          <p:cNvSpPr>
            <a:spLocks noRot="1" noChangeArrowheads="1" noTextEdit="1"/>
          </p:cNvSpPr>
          <p:nvPr>
            <p:ph type="sldImg"/>
          </p:nvPr>
        </p:nvSpPr>
        <p:spPr>
          <a:ln/>
        </p:spPr>
      </p:sp>
      <p:sp>
        <p:nvSpPr>
          <p:cNvPr id="13517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miter lim="800000"/>
            <a:headEnd/>
            <a:tailEnd/>
          </a:ln>
        </p:spPr>
        <p:txBody>
          <a:bodyPr/>
          <a:lstStyle/>
          <a:p>
            <a:fld id="{CEEC6C9B-E67B-4E9C-9A78-ED7FE16BF6AC}" type="slidenum">
              <a:rPr lang="tr-TR"/>
              <a:pPr/>
              <a:t>56</a:t>
            </a:fld>
            <a:endParaRPr lang="tr-TR"/>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miter lim="800000"/>
            <a:headEnd/>
            <a:tailEnd/>
          </a:ln>
        </p:spPr>
        <p:txBody>
          <a:bodyPr/>
          <a:lstStyle/>
          <a:p>
            <a:fld id="{01BF1CDC-3DF2-4445-84DD-EA8DA6809EFF}" type="slidenum">
              <a:rPr lang="tr-TR"/>
              <a:pPr/>
              <a:t>57</a:t>
            </a:fld>
            <a:endParaRPr lang="tr-TR"/>
          </a:p>
        </p:txBody>
      </p:sp>
      <p:sp>
        <p:nvSpPr>
          <p:cNvPr id="137219" name="Rectangle 2"/>
          <p:cNvSpPr>
            <a:spLocks noRot="1" noChangeArrowheads="1" noTextEdit="1"/>
          </p:cNvSpPr>
          <p:nvPr>
            <p:ph type="sldImg"/>
          </p:nvPr>
        </p:nvSpPr>
        <p:spPr>
          <a:ln/>
        </p:spPr>
      </p:sp>
      <p:sp>
        <p:nvSpPr>
          <p:cNvPr id="13722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miter lim="800000"/>
            <a:headEnd/>
            <a:tailEnd/>
          </a:ln>
        </p:spPr>
        <p:txBody>
          <a:bodyPr/>
          <a:lstStyle/>
          <a:p>
            <a:fld id="{A741FB0F-E64B-4635-86C9-B900D1065BF7}" type="slidenum">
              <a:rPr lang="tr-TR"/>
              <a:pPr/>
              <a:t>58</a:t>
            </a:fld>
            <a:endParaRPr lang="tr-TR"/>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miter lim="800000"/>
            <a:headEnd/>
            <a:tailEnd/>
          </a:ln>
        </p:spPr>
        <p:txBody>
          <a:bodyPr/>
          <a:lstStyle/>
          <a:p>
            <a:fld id="{FAA6F993-0B6A-4949-BC88-A78F9EA6B7E1}" type="slidenum">
              <a:rPr lang="tr-TR"/>
              <a:pPr/>
              <a:t>59</a:t>
            </a:fld>
            <a:endParaRPr lang="tr-TR"/>
          </a:p>
        </p:txBody>
      </p:sp>
      <p:sp>
        <p:nvSpPr>
          <p:cNvPr id="139267" name="Rectangle 2"/>
          <p:cNvSpPr>
            <a:spLocks noRot="1" noChangeArrowheads="1" noTextEdit="1"/>
          </p:cNvSpPr>
          <p:nvPr>
            <p:ph type="sldImg"/>
          </p:nvPr>
        </p:nvSpPr>
        <p:spPr>
          <a:ln/>
        </p:spPr>
      </p:sp>
      <p:sp>
        <p:nvSpPr>
          <p:cNvPr id="13926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miter lim="800000"/>
            <a:headEnd/>
            <a:tailEnd/>
          </a:ln>
        </p:spPr>
        <p:txBody>
          <a:bodyPr/>
          <a:lstStyle/>
          <a:p>
            <a:fld id="{C737A795-B62F-4461-BEA3-564366071B31}" type="slidenum">
              <a:rPr lang="tr-TR"/>
              <a:pPr/>
              <a:t>6</a:t>
            </a:fld>
            <a:endParaRPr lang="tr-TR"/>
          </a:p>
        </p:txBody>
      </p:sp>
      <p:sp>
        <p:nvSpPr>
          <p:cNvPr id="84995" name="Rectangle 2"/>
          <p:cNvSpPr>
            <a:spLocks noRot="1" noChangeArrowheads="1" noTextEdit="1"/>
          </p:cNvSpPr>
          <p:nvPr>
            <p:ph type="sldImg"/>
          </p:nvPr>
        </p:nvSpPr>
        <p:spPr>
          <a:ln/>
        </p:spPr>
      </p:sp>
      <p:sp>
        <p:nvSpPr>
          <p:cNvPr id="8499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miter lim="800000"/>
            <a:headEnd/>
            <a:tailEnd/>
          </a:ln>
        </p:spPr>
        <p:txBody>
          <a:bodyPr/>
          <a:lstStyle/>
          <a:p>
            <a:fld id="{59B4CBA1-71F8-4719-9250-89F846F8106A}" type="slidenum">
              <a:rPr lang="tr-TR"/>
              <a:pPr/>
              <a:t>60</a:t>
            </a:fld>
            <a:endParaRPr lang="tr-TR"/>
          </a:p>
        </p:txBody>
      </p:sp>
      <p:sp>
        <p:nvSpPr>
          <p:cNvPr id="140291" name="Rectangle 2"/>
          <p:cNvSpPr>
            <a:spLocks noRot="1" noChangeArrowheads="1" noTextEdit="1"/>
          </p:cNvSpPr>
          <p:nvPr>
            <p:ph type="sldImg"/>
          </p:nvPr>
        </p:nvSpPr>
        <p:spPr>
          <a:ln/>
        </p:spPr>
      </p:sp>
      <p:sp>
        <p:nvSpPr>
          <p:cNvPr id="14029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miter lim="800000"/>
            <a:headEnd/>
            <a:tailEnd/>
          </a:ln>
        </p:spPr>
        <p:txBody>
          <a:bodyPr/>
          <a:lstStyle/>
          <a:p>
            <a:fld id="{032F4EB3-A642-4CB3-A45D-DDD37BECBB2F}" type="slidenum">
              <a:rPr lang="tr-TR"/>
              <a:pPr/>
              <a:t>61</a:t>
            </a:fld>
            <a:endParaRPr lang="tr-TR"/>
          </a:p>
        </p:txBody>
      </p:sp>
      <p:sp>
        <p:nvSpPr>
          <p:cNvPr id="141315" name="Rectangle 2"/>
          <p:cNvSpPr>
            <a:spLocks noRot="1" noChangeArrowheads="1" noTextEdit="1"/>
          </p:cNvSpPr>
          <p:nvPr>
            <p:ph type="sldImg"/>
          </p:nvPr>
        </p:nvSpPr>
        <p:spPr>
          <a:ln/>
        </p:spPr>
      </p:sp>
      <p:sp>
        <p:nvSpPr>
          <p:cNvPr id="14131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miter lim="800000"/>
            <a:headEnd/>
            <a:tailEnd/>
          </a:ln>
        </p:spPr>
        <p:txBody>
          <a:bodyPr/>
          <a:lstStyle/>
          <a:p>
            <a:fld id="{A30C8712-138E-4CDD-BD30-F042FB30EFF8}" type="slidenum">
              <a:rPr lang="tr-TR"/>
              <a:pPr/>
              <a:t>62</a:t>
            </a:fld>
            <a:endParaRPr lang="tr-TR"/>
          </a:p>
        </p:txBody>
      </p:sp>
      <p:sp>
        <p:nvSpPr>
          <p:cNvPr id="142339" name="Rectangle 2"/>
          <p:cNvSpPr>
            <a:spLocks noRot="1" noChangeArrowheads="1" noTextEdit="1"/>
          </p:cNvSpPr>
          <p:nvPr>
            <p:ph type="sldImg"/>
          </p:nvPr>
        </p:nvSpPr>
        <p:spPr>
          <a:ln/>
        </p:spPr>
      </p:sp>
      <p:sp>
        <p:nvSpPr>
          <p:cNvPr id="14234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miter lim="800000"/>
            <a:headEnd/>
            <a:tailEnd/>
          </a:ln>
        </p:spPr>
        <p:txBody>
          <a:bodyPr/>
          <a:lstStyle/>
          <a:p>
            <a:fld id="{DD98FC1E-AB1A-46C5-B58A-29CD1DBFAA15}" type="slidenum">
              <a:rPr lang="tr-TR"/>
              <a:pPr/>
              <a:t>63</a:t>
            </a:fld>
            <a:endParaRPr lang="tr-TR"/>
          </a:p>
        </p:txBody>
      </p:sp>
      <p:sp>
        <p:nvSpPr>
          <p:cNvPr id="143363" name="Rectangle 2"/>
          <p:cNvSpPr>
            <a:spLocks noRot="1" noChangeArrowheads="1" noTextEdit="1"/>
          </p:cNvSpPr>
          <p:nvPr>
            <p:ph type="sldImg"/>
          </p:nvPr>
        </p:nvSpPr>
        <p:spPr>
          <a:ln/>
        </p:spPr>
      </p:sp>
      <p:sp>
        <p:nvSpPr>
          <p:cNvPr id="14336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miter lim="800000"/>
            <a:headEnd/>
            <a:tailEnd/>
          </a:ln>
        </p:spPr>
        <p:txBody>
          <a:bodyPr/>
          <a:lstStyle/>
          <a:p>
            <a:fld id="{2264E1AC-83F7-40FC-A960-70AFE42DDACC}" type="slidenum">
              <a:rPr lang="tr-TR"/>
              <a:pPr/>
              <a:t>64</a:t>
            </a:fld>
            <a:endParaRPr lang="tr-TR"/>
          </a:p>
        </p:txBody>
      </p:sp>
      <p:sp>
        <p:nvSpPr>
          <p:cNvPr id="144387" name="Rectangle 2"/>
          <p:cNvSpPr>
            <a:spLocks noRot="1" noChangeArrowheads="1" noTextEdit="1"/>
          </p:cNvSpPr>
          <p:nvPr>
            <p:ph type="sldImg"/>
          </p:nvPr>
        </p:nvSpPr>
        <p:spPr>
          <a:ln/>
        </p:spPr>
      </p:sp>
      <p:sp>
        <p:nvSpPr>
          <p:cNvPr id="14438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miter lim="800000"/>
            <a:headEnd/>
            <a:tailEnd/>
          </a:ln>
        </p:spPr>
        <p:txBody>
          <a:bodyPr/>
          <a:lstStyle/>
          <a:p>
            <a:fld id="{6D67FA25-98E6-41FC-99DF-FF030FCACD33}" type="slidenum">
              <a:rPr lang="tr-TR"/>
              <a:pPr/>
              <a:t>65</a:t>
            </a:fld>
            <a:endParaRPr lang="tr-TR"/>
          </a:p>
        </p:txBody>
      </p:sp>
      <p:sp>
        <p:nvSpPr>
          <p:cNvPr id="145411" name="Rectangle 2"/>
          <p:cNvSpPr>
            <a:spLocks noRot="1" noChangeArrowheads="1" noTextEdit="1"/>
          </p:cNvSpPr>
          <p:nvPr>
            <p:ph type="sldImg"/>
          </p:nvPr>
        </p:nvSpPr>
        <p:spPr>
          <a:ln/>
        </p:spPr>
      </p:sp>
      <p:sp>
        <p:nvSpPr>
          <p:cNvPr id="14541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miter lim="800000"/>
            <a:headEnd/>
            <a:tailEnd/>
          </a:ln>
        </p:spPr>
        <p:txBody>
          <a:bodyPr/>
          <a:lstStyle/>
          <a:p>
            <a:fld id="{6478A095-EDB1-43B3-B3D4-D1C5CEF10943}" type="slidenum">
              <a:rPr lang="tr-TR"/>
              <a:pPr/>
              <a:t>66</a:t>
            </a:fld>
            <a:endParaRPr lang="tr-TR"/>
          </a:p>
        </p:txBody>
      </p:sp>
      <p:sp>
        <p:nvSpPr>
          <p:cNvPr id="146435" name="Rectangle 2"/>
          <p:cNvSpPr>
            <a:spLocks noRot="1" noChangeArrowheads="1" noTextEdit="1"/>
          </p:cNvSpPr>
          <p:nvPr>
            <p:ph type="sldImg"/>
          </p:nvPr>
        </p:nvSpPr>
        <p:spPr>
          <a:ln/>
        </p:spPr>
      </p:sp>
      <p:sp>
        <p:nvSpPr>
          <p:cNvPr id="14643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miter lim="800000"/>
            <a:headEnd/>
            <a:tailEnd/>
          </a:ln>
        </p:spPr>
        <p:txBody>
          <a:bodyPr/>
          <a:lstStyle/>
          <a:p>
            <a:fld id="{4DF45BF4-8786-4FDD-947C-20C5C250088F}" type="slidenum">
              <a:rPr lang="tr-TR"/>
              <a:pPr/>
              <a:t>67</a:t>
            </a:fld>
            <a:endParaRPr lang="tr-TR"/>
          </a:p>
        </p:txBody>
      </p:sp>
      <p:sp>
        <p:nvSpPr>
          <p:cNvPr id="147459" name="Rectangle 2"/>
          <p:cNvSpPr>
            <a:spLocks noRot="1" noChangeArrowheads="1" noTextEdit="1"/>
          </p:cNvSpPr>
          <p:nvPr>
            <p:ph type="sldImg"/>
          </p:nvPr>
        </p:nvSpPr>
        <p:spPr>
          <a:ln/>
        </p:spPr>
      </p:sp>
      <p:sp>
        <p:nvSpPr>
          <p:cNvPr id="14746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miter lim="800000"/>
            <a:headEnd/>
            <a:tailEnd/>
          </a:ln>
        </p:spPr>
        <p:txBody>
          <a:bodyPr/>
          <a:lstStyle/>
          <a:p>
            <a:fld id="{0EAC31A0-4A4F-4D93-AB8B-11CC4935C66D}" type="slidenum">
              <a:rPr lang="tr-TR"/>
              <a:pPr/>
              <a:t>68</a:t>
            </a:fld>
            <a:endParaRPr lang="tr-TR"/>
          </a:p>
        </p:txBody>
      </p:sp>
      <p:sp>
        <p:nvSpPr>
          <p:cNvPr id="148483" name="Rectangle 2"/>
          <p:cNvSpPr>
            <a:spLocks noRot="1" noChangeArrowheads="1" noTextEdit="1"/>
          </p:cNvSpPr>
          <p:nvPr>
            <p:ph type="sldImg"/>
          </p:nvPr>
        </p:nvSpPr>
        <p:spPr>
          <a:ln/>
        </p:spPr>
      </p:sp>
      <p:sp>
        <p:nvSpPr>
          <p:cNvPr id="14848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miter lim="800000"/>
            <a:headEnd/>
            <a:tailEnd/>
          </a:ln>
        </p:spPr>
        <p:txBody>
          <a:bodyPr/>
          <a:lstStyle/>
          <a:p>
            <a:fld id="{A2815752-2EDD-4BFA-8ED5-D1C43E30D764}" type="slidenum">
              <a:rPr lang="tr-TR"/>
              <a:pPr/>
              <a:t>69</a:t>
            </a:fld>
            <a:endParaRPr lang="tr-TR"/>
          </a:p>
        </p:txBody>
      </p:sp>
      <p:sp>
        <p:nvSpPr>
          <p:cNvPr id="149507" name="Rectangle 2"/>
          <p:cNvSpPr>
            <a:spLocks noRot="1" noChangeArrowheads="1" noTextEdit="1"/>
          </p:cNvSpPr>
          <p:nvPr>
            <p:ph type="sldImg"/>
          </p:nvPr>
        </p:nvSpPr>
        <p:spPr>
          <a:ln/>
        </p:spPr>
      </p:sp>
      <p:sp>
        <p:nvSpPr>
          <p:cNvPr id="14950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miter lim="800000"/>
            <a:headEnd/>
            <a:tailEnd/>
          </a:ln>
        </p:spPr>
        <p:txBody>
          <a:bodyPr/>
          <a:lstStyle/>
          <a:p>
            <a:fld id="{AF9186C7-85D3-4955-99C7-2623A4C0B11D}" type="slidenum">
              <a:rPr lang="tr-TR"/>
              <a:pPr/>
              <a:t>7</a:t>
            </a:fld>
            <a:endParaRPr lang="tr-TR"/>
          </a:p>
        </p:txBody>
      </p:sp>
      <p:sp>
        <p:nvSpPr>
          <p:cNvPr id="86019" name="Rectangle 2"/>
          <p:cNvSpPr>
            <a:spLocks noRot="1" noChangeArrowheads="1" noTextEdit="1"/>
          </p:cNvSpPr>
          <p:nvPr>
            <p:ph type="sldImg"/>
          </p:nvPr>
        </p:nvSpPr>
        <p:spPr>
          <a:ln/>
        </p:spPr>
      </p:sp>
      <p:sp>
        <p:nvSpPr>
          <p:cNvPr id="8602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miter lim="800000"/>
            <a:headEnd/>
            <a:tailEnd/>
          </a:ln>
        </p:spPr>
        <p:txBody>
          <a:bodyPr/>
          <a:lstStyle/>
          <a:p>
            <a:fld id="{328B632A-78BB-47F7-98D8-9F6B6FB40469}" type="slidenum">
              <a:rPr lang="tr-TR"/>
              <a:pPr/>
              <a:t>70</a:t>
            </a:fld>
            <a:endParaRPr lang="tr-TR"/>
          </a:p>
        </p:txBody>
      </p:sp>
      <p:sp>
        <p:nvSpPr>
          <p:cNvPr id="150531" name="Rectangle 2"/>
          <p:cNvSpPr>
            <a:spLocks noRot="1" noChangeArrowheads="1" noTextEdit="1"/>
          </p:cNvSpPr>
          <p:nvPr>
            <p:ph type="sldImg"/>
          </p:nvPr>
        </p:nvSpPr>
        <p:spPr>
          <a:ln/>
        </p:spPr>
      </p:sp>
      <p:sp>
        <p:nvSpPr>
          <p:cNvPr id="150532"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miter lim="800000"/>
            <a:headEnd/>
            <a:tailEnd/>
          </a:ln>
        </p:spPr>
        <p:txBody>
          <a:bodyPr/>
          <a:lstStyle/>
          <a:p>
            <a:fld id="{3436AD4E-6A51-49E8-9C55-0CB730EBCC3A}" type="slidenum">
              <a:rPr lang="tr-TR"/>
              <a:pPr/>
              <a:t>71</a:t>
            </a:fld>
            <a:endParaRPr lang="tr-TR"/>
          </a:p>
        </p:txBody>
      </p:sp>
      <p:sp>
        <p:nvSpPr>
          <p:cNvPr id="151555" name="Rectangle 2"/>
          <p:cNvSpPr>
            <a:spLocks noRo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miter lim="800000"/>
            <a:headEnd/>
            <a:tailEnd/>
          </a:ln>
        </p:spPr>
        <p:txBody>
          <a:bodyPr/>
          <a:lstStyle/>
          <a:p>
            <a:fld id="{2537423F-AC23-4229-959C-935142C7C0C8}" type="slidenum">
              <a:rPr lang="tr-TR"/>
              <a:pPr/>
              <a:t>72</a:t>
            </a:fld>
            <a:endParaRPr lang="tr-TR"/>
          </a:p>
        </p:txBody>
      </p:sp>
      <p:sp>
        <p:nvSpPr>
          <p:cNvPr id="152579" name="Rectangle 2"/>
          <p:cNvSpPr>
            <a:spLocks noRot="1" noChangeArrowheads="1" noTextEdit="1"/>
          </p:cNvSpPr>
          <p:nvPr>
            <p:ph type="sldImg"/>
          </p:nvPr>
        </p:nvSpPr>
        <p:spPr>
          <a:ln/>
        </p:spPr>
      </p:sp>
      <p:sp>
        <p:nvSpPr>
          <p:cNvPr id="152580"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miter lim="800000"/>
            <a:headEnd/>
            <a:tailEnd/>
          </a:ln>
        </p:spPr>
        <p:txBody>
          <a:bodyPr/>
          <a:lstStyle/>
          <a:p>
            <a:fld id="{5FD1AA85-7A1E-4FB7-BD0F-26501D2F81F0}" type="slidenum">
              <a:rPr lang="tr-TR"/>
              <a:pPr/>
              <a:t>73</a:t>
            </a:fld>
            <a:endParaRPr lang="tr-TR"/>
          </a:p>
        </p:txBody>
      </p:sp>
      <p:sp>
        <p:nvSpPr>
          <p:cNvPr id="153603" name="Rectangle 2"/>
          <p:cNvSpPr>
            <a:spLocks noRot="1" noChangeArrowheads="1" noTextEdit="1"/>
          </p:cNvSpPr>
          <p:nvPr>
            <p:ph type="sldImg"/>
          </p:nvPr>
        </p:nvSpPr>
        <p:spPr>
          <a:ln/>
        </p:spPr>
      </p:sp>
      <p:sp>
        <p:nvSpPr>
          <p:cNvPr id="15360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miter lim="800000"/>
            <a:headEnd/>
            <a:tailEnd/>
          </a:ln>
        </p:spPr>
        <p:txBody>
          <a:bodyPr/>
          <a:lstStyle/>
          <a:p>
            <a:fld id="{4FE22EC6-C005-4C15-B8B5-4C643FBE6706}" type="slidenum">
              <a:rPr lang="tr-TR"/>
              <a:pPr/>
              <a:t>74</a:t>
            </a:fld>
            <a:endParaRPr lang="tr-TR"/>
          </a:p>
        </p:txBody>
      </p:sp>
      <p:sp>
        <p:nvSpPr>
          <p:cNvPr id="154627" name="Rectangle 2"/>
          <p:cNvSpPr>
            <a:spLocks noRot="1" noChangeArrowheads="1" noTextEdit="1"/>
          </p:cNvSpPr>
          <p:nvPr>
            <p:ph type="sldImg"/>
          </p:nvPr>
        </p:nvSpPr>
        <p:spPr>
          <a:ln/>
        </p:spPr>
      </p:sp>
      <p:sp>
        <p:nvSpPr>
          <p:cNvPr id="15462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miter lim="800000"/>
            <a:headEnd/>
            <a:tailEnd/>
          </a:ln>
        </p:spPr>
        <p:txBody>
          <a:bodyPr/>
          <a:lstStyle/>
          <a:p>
            <a:fld id="{72D32777-D9E0-4904-86B0-DE62368CD7D9}" type="slidenum">
              <a:rPr lang="tr-TR"/>
              <a:pPr/>
              <a:t>8</a:t>
            </a:fld>
            <a:endParaRPr lang="tr-TR"/>
          </a:p>
        </p:txBody>
      </p:sp>
      <p:sp>
        <p:nvSpPr>
          <p:cNvPr id="87043" name="Rectangle 2"/>
          <p:cNvSpPr>
            <a:spLocks noRo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miter lim="800000"/>
            <a:headEnd/>
            <a:tailEnd/>
          </a:ln>
        </p:spPr>
        <p:txBody>
          <a:bodyPr/>
          <a:lstStyle/>
          <a:p>
            <a:fld id="{762E9BE0-C72E-4C19-A67D-06A939562EC2}" type="slidenum">
              <a:rPr lang="tr-TR"/>
              <a:pPr/>
              <a:t>9</a:t>
            </a:fld>
            <a:endParaRPr lang="tr-TR"/>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tr-T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tr-TR"/>
              </a:p>
            </p:txBody>
          </p:sp>
        </p:grpSp>
      </p:grpSp>
      <p:sp>
        <p:nvSpPr>
          <p:cNvPr id="122891" name="Rectangle 11"/>
          <p:cNvSpPr>
            <a:spLocks noGrp="1" noChangeArrowheads="1"/>
          </p:cNvSpPr>
          <p:nvPr>
            <p:ph type="ctrTitle"/>
          </p:nvPr>
        </p:nvSpPr>
        <p:spPr>
          <a:xfrm>
            <a:off x="2057400" y="1143000"/>
            <a:ext cx="6629400" cy="2209800"/>
          </a:xfrm>
        </p:spPr>
        <p:txBody>
          <a:bodyPr/>
          <a:lstStyle>
            <a:lvl1pPr>
              <a:defRPr/>
            </a:lvl1pPr>
          </a:lstStyle>
          <a:p>
            <a:pPr lvl="0"/>
            <a:r>
              <a:rPr lang="tr-TR" noProof="0" smtClean="0"/>
              <a:t>Asıl başlık stili için tıklatın</a:t>
            </a:r>
          </a:p>
        </p:txBody>
      </p:sp>
      <p:sp>
        <p:nvSpPr>
          <p:cNvPr id="12289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pPr lvl="0"/>
            <a:r>
              <a:rPr lang="tr-TR" noProof="0" smtClean="0"/>
              <a:t>Asıl alt başlık stilini düzenlemek için tıklatın</a:t>
            </a:r>
          </a:p>
        </p:txBody>
      </p:sp>
      <p:sp>
        <p:nvSpPr>
          <p:cNvPr id="13" name="Rectangle 13"/>
          <p:cNvSpPr>
            <a:spLocks noGrp="1" noChangeArrowheads="1"/>
          </p:cNvSpPr>
          <p:nvPr>
            <p:ph type="dt" sz="half" idx="10"/>
          </p:nvPr>
        </p:nvSpPr>
        <p:spPr>
          <a:xfrm>
            <a:off x="912813" y="6251575"/>
            <a:ext cx="19050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tr-TR"/>
          </a:p>
        </p:txBody>
      </p:sp>
      <p:sp>
        <p:nvSpPr>
          <p:cNvPr id="14" name="Rectangle 14"/>
          <p:cNvSpPr>
            <a:spLocks noGrp="1" noChangeArrowheads="1"/>
          </p:cNvSpPr>
          <p:nvPr>
            <p:ph type="ftr" sz="quarter" idx="11"/>
          </p:nvPr>
        </p:nvSpPr>
        <p:spPr>
          <a:xfrm>
            <a:off x="3354388" y="6248400"/>
            <a:ext cx="2895600" cy="457200"/>
          </a:xfrm>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endParaRPr lang="tr-TR"/>
          </a:p>
        </p:txBody>
      </p:sp>
      <p:sp>
        <p:nvSpPr>
          <p:cNvPr id="15" name="Rectangle 15"/>
          <p:cNvSpPr>
            <a:spLocks noGrp="1" noChangeArrowheads="1"/>
          </p:cNvSpPr>
          <p:nvPr>
            <p:ph type="sldNum" sz="quarter" idx="12"/>
          </p:nvPr>
        </p:nvSpPr>
        <p:spPr>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lvl1pPr>
              <a:defRPr smtClean="0"/>
            </a:lvl1pPr>
          </a:lstStyle>
          <a:p>
            <a:pPr>
              <a:defRPr/>
            </a:pPr>
            <a:fld id="{3BAA3654-0872-40B0-876B-44EF09FEDFB0}" type="slidenum">
              <a:rPr lang="tr-TR"/>
              <a:pPr>
                <a:defRPr/>
              </a:pPr>
              <a:t>‹#›</a:t>
            </a:fld>
            <a:endParaRPr lang="tr-TR"/>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32412F41-0F69-4F13-8C88-5F795D7588A7}" type="slidenum">
              <a:rPr lang="tr-TR"/>
              <a:pPr>
                <a:defRPr/>
              </a:pPr>
              <a:t>‹#›</a:t>
            </a:fld>
            <a:endParaRPr lang="tr-TR"/>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43700" y="277813"/>
            <a:ext cx="19431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914400" y="277813"/>
            <a:ext cx="56769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1D101148-E037-4842-B5B0-D9A51CEC357E}" type="slidenum">
              <a:rPr lang="tr-TR"/>
              <a:pPr>
                <a:defRPr/>
              </a:pPr>
              <a:t>‹#›</a:t>
            </a:fld>
            <a:endParaRPr lang="tr-TR"/>
          </a:p>
        </p:txBody>
      </p:sp>
    </p:spTree>
  </p:cSld>
  <p:clrMapOvr>
    <a:masterClrMapping/>
  </p:clrMapOvr>
  <p:transition>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914400" y="277813"/>
            <a:ext cx="7772400" cy="58531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9"/>
          <p:cNvSpPr>
            <a:spLocks noGrp="1" noChangeArrowheads="1"/>
          </p:cNvSpPr>
          <p:nvPr>
            <p:ph type="dt" sz="half" idx="10"/>
          </p:nvPr>
        </p:nvSpPr>
        <p:spPr>
          <a:ln/>
        </p:spPr>
        <p:txBody>
          <a:bodyPr/>
          <a:lstStyle>
            <a:lvl1pPr>
              <a:defRPr/>
            </a:lvl1pPr>
          </a:lstStyle>
          <a:p>
            <a:pPr>
              <a:defRPr/>
            </a:pPr>
            <a:endParaRPr lang="tr-TR"/>
          </a:p>
        </p:txBody>
      </p:sp>
      <p:sp>
        <p:nvSpPr>
          <p:cNvPr id="4" name="Rectangle 10"/>
          <p:cNvSpPr>
            <a:spLocks noGrp="1" noChangeArrowheads="1"/>
          </p:cNvSpPr>
          <p:nvPr>
            <p:ph type="ftr" sz="quarter" idx="11"/>
          </p:nvPr>
        </p:nvSpPr>
        <p:spPr>
          <a:ln/>
        </p:spPr>
        <p:txBody>
          <a:bodyPr/>
          <a:lstStyle>
            <a:lvl1pPr>
              <a:defRPr/>
            </a:lvl1pPr>
          </a:lstStyle>
          <a:p>
            <a:pPr>
              <a:defRPr/>
            </a:pPr>
            <a:endParaRPr lang="tr-TR"/>
          </a:p>
        </p:txBody>
      </p:sp>
      <p:sp>
        <p:nvSpPr>
          <p:cNvPr id="5" name="Rectangle 11"/>
          <p:cNvSpPr>
            <a:spLocks noGrp="1" noChangeArrowheads="1"/>
          </p:cNvSpPr>
          <p:nvPr>
            <p:ph type="sldNum" sz="quarter" idx="12"/>
          </p:nvPr>
        </p:nvSpPr>
        <p:spPr>
          <a:ln/>
        </p:spPr>
        <p:txBody>
          <a:bodyPr/>
          <a:lstStyle>
            <a:lvl1pPr>
              <a:defRPr/>
            </a:lvl1pPr>
          </a:lstStyle>
          <a:p>
            <a:pPr>
              <a:defRPr/>
            </a:pPr>
            <a:fld id="{8C2DB654-CB7A-44EF-8494-B0940079C1D2}" type="slidenum">
              <a:rPr lang="tr-TR"/>
              <a:pPr>
                <a:defRPr/>
              </a:pPr>
              <a:t>‹#›</a:t>
            </a:fld>
            <a:endParaRPr lang="tr-TR"/>
          </a:p>
        </p:txBody>
      </p:sp>
    </p:spTree>
  </p:cSld>
  <p:clrMapOvr>
    <a:masterClrMapping/>
  </p:clrMapOvr>
  <p:transition>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7813"/>
            <a:ext cx="77724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914400" y="1600200"/>
            <a:ext cx="7772400" cy="4530725"/>
          </a:xfrm>
        </p:spPr>
        <p:txBody>
          <a:bodyPr/>
          <a:lstStyle/>
          <a:p>
            <a:pPr lvl="0"/>
            <a:endParaRPr lang="tr-TR"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FECD45FC-1EAF-446B-A51D-93E83A24E8F0}" type="slidenum">
              <a:rPr lang="tr-TR"/>
              <a:pPr>
                <a:defRPr/>
              </a:pPr>
              <a:t>‹#›</a:t>
            </a:fld>
            <a:endParaRPr lang="tr-TR"/>
          </a:p>
        </p:txBody>
      </p:sp>
    </p:spTree>
  </p:cSld>
  <p:clrMapOvr>
    <a:masterClrMapping/>
  </p:clrMapOvr>
  <p:transition>
    <p:cover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7813"/>
            <a:ext cx="77724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914400" y="1600200"/>
            <a:ext cx="38100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76800" y="1600200"/>
            <a:ext cx="38100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2613F121-3E31-4D87-8753-0A810946982C}" type="slidenum">
              <a:rPr lang="tr-TR"/>
              <a:pPr>
                <a:defRPr/>
              </a:pPr>
              <a:t>‹#›</a:t>
            </a:fld>
            <a:endParaRPr lang="tr-TR"/>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F88EE030-2309-4588-B2B7-7CB72D00F16E}" type="slidenum">
              <a:rPr lang="tr-TR"/>
              <a:pPr>
                <a:defRPr/>
              </a:pPr>
              <a:t>‹#›</a:t>
            </a:fld>
            <a:endParaRPr lang="tr-TR"/>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9"/>
          <p:cNvSpPr>
            <a:spLocks noGrp="1" noChangeArrowheads="1"/>
          </p:cNvSpPr>
          <p:nvPr>
            <p:ph type="dt" sz="half" idx="10"/>
          </p:nvPr>
        </p:nvSpPr>
        <p:spPr>
          <a:ln/>
        </p:spPr>
        <p:txBody>
          <a:bodyPr/>
          <a:lstStyle>
            <a:lvl1pPr>
              <a:defRPr/>
            </a:lvl1pPr>
          </a:lstStyle>
          <a:p>
            <a:pPr>
              <a:defRPr/>
            </a:pPr>
            <a:endParaRPr lang="tr-TR"/>
          </a:p>
        </p:txBody>
      </p:sp>
      <p:sp>
        <p:nvSpPr>
          <p:cNvPr id="5" name="Rectangle 10"/>
          <p:cNvSpPr>
            <a:spLocks noGrp="1" noChangeArrowheads="1"/>
          </p:cNvSpPr>
          <p:nvPr>
            <p:ph type="ftr" sz="quarter" idx="11"/>
          </p:nvPr>
        </p:nvSpPr>
        <p:spPr>
          <a:ln/>
        </p:spPr>
        <p:txBody>
          <a:bodyPr/>
          <a:lstStyle>
            <a:lvl1pPr>
              <a:defRPr/>
            </a:lvl1pPr>
          </a:lstStyle>
          <a:p>
            <a:pPr>
              <a:defRPr/>
            </a:pPr>
            <a:endParaRPr lang="tr-TR"/>
          </a:p>
        </p:txBody>
      </p:sp>
      <p:sp>
        <p:nvSpPr>
          <p:cNvPr id="6" name="Rectangle 11"/>
          <p:cNvSpPr>
            <a:spLocks noGrp="1" noChangeArrowheads="1"/>
          </p:cNvSpPr>
          <p:nvPr>
            <p:ph type="sldNum" sz="quarter" idx="12"/>
          </p:nvPr>
        </p:nvSpPr>
        <p:spPr>
          <a:ln/>
        </p:spPr>
        <p:txBody>
          <a:bodyPr/>
          <a:lstStyle>
            <a:lvl1pPr>
              <a:defRPr/>
            </a:lvl1pPr>
          </a:lstStyle>
          <a:p>
            <a:pPr>
              <a:defRPr/>
            </a:pPr>
            <a:fld id="{7C25DB7F-60C9-4774-9BC3-0F3CE83B0061}" type="slidenum">
              <a:rPr lang="tr-TR"/>
              <a:pPr>
                <a:defRPr/>
              </a:pPr>
              <a:t>‹#›</a:t>
            </a:fld>
            <a:endParaRPr lang="tr-TR"/>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0868D90C-01DB-4B86-8F7A-E54BB8D9C0C6}" type="slidenum">
              <a:rPr lang="tr-TR"/>
              <a:pPr>
                <a:defRPr/>
              </a:pPr>
              <a:t>‹#›</a:t>
            </a:fld>
            <a:endParaRPr lang="tr-TR"/>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9"/>
          <p:cNvSpPr>
            <a:spLocks noGrp="1" noChangeArrowheads="1"/>
          </p:cNvSpPr>
          <p:nvPr>
            <p:ph type="dt" sz="half" idx="10"/>
          </p:nvPr>
        </p:nvSpPr>
        <p:spPr>
          <a:ln/>
        </p:spPr>
        <p:txBody>
          <a:bodyPr/>
          <a:lstStyle>
            <a:lvl1pPr>
              <a:defRPr/>
            </a:lvl1pPr>
          </a:lstStyle>
          <a:p>
            <a:pPr>
              <a:defRPr/>
            </a:pPr>
            <a:endParaRPr lang="tr-TR"/>
          </a:p>
        </p:txBody>
      </p:sp>
      <p:sp>
        <p:nvSpPr>
          <p:cNvPr id="8" name="Rectangle 10"/>
          <p:cNvSpPr>
            <a:spLocks noGrp="1" noChangeArrowheads="1"/>
          </p:cNvSpPr>
          <p:nvPr>
            <p:ph type="ftr" sz="quarter" idx="11"/>
          </p:nvPr>
        </p:nvSpPr>
        <p:spPr>
          <a:ln/>
        </p:spPr>
        <p:txBody>
          <a:bodyPr/>
          <a:lstStyle>
            <a:lvl1pPr>
              <a:defRPr/>
            </a:lvl1pPr>
          </a:lstStyle>
          <a:p>
            <a:pPr>
              <a:defRPr/>
            </a:pPr>
            <a:endParaRPr lang="tr-TR"/>
          </a:p>
        </p:txBody>
      </p:sp>
      <p:sp>
        <p:nvSpPr>
          <p:cNvPr id="9" name="Rectangle 11"/>
          <p:cNvSpPr>
            <a:spLocks noGrp="1" noChangeArrowheads="1"/>
          </p:cNvSpPr>
          <p:nvPr>
            <p:ph type="sldNum" sz="quarter" idx="12"/>
          </p:nvPr>
        </p:nvSpPr>
        <p:spPr>
          <a:ln/>
        </p:spPr>
        <p:txBody>
          <a:bodyPr/>
          <a:lstStyle>
            <a:lvl1pPr>
              <a:defRPr/>
            </a:lvl1pPr>
          </a:lstStyle>
          <a:p>
            <a:pPr>
              <a:defRPr/>
            </a:pPr>
            <a:fld id="{D11E7E33-3C67-406F-83C6-500633369AEB}" type="slidenum">
              <a:rPr lang="tr-TR"/>
              <a:pPr>
                <a:defRPr/>
              </a:pPr>
              <a:t>‹#›</a:t>
            </a:fld>
            <a:endParaRPr lang="tr-TR"/>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Rectangle 9"/>
          <p:cNvSpPr>
            <a:spLocks noGrp="1" noChangeArrowheads="1"/>
          </p:cNvSpPr>
          <p:nvPr>
            <p:ph type="dt" sz="half" idx="10"/>
          </p:nvPr>
        </p:nvSpPr>
        <p:spPr>
          <a:ln/>
        </p:spPr>
        <p:txBody>
          <a:bodyPr/>
          <a:lstStyle>
            <a:lvl1pPr>
              <a:defRPr/>
            </a:lvl1pPr>
          </a:lstStyle>
          <a:p>
            <a:pPr>
              <a:defRPr/>
            </a:pPr>
            <a:endParaRPr lang="tr-TR"/>
          </a:p>
        </p:txBody>
      </p:sp>
      <p:sp>
        <p:nvSpPr>
          <p:cNvPr id="4" name="Rectangle 10"/>
          <p:cNvSpPr>
            <a:spLocks noGrp="1" noChangeArrowheads="1"/>
          </p:cNvSpPr>
          <p:nvPr>
            <p:ph type="ftr" sz="quarter" idx="11"/>
          </p:nvPr>
        </p:nvSpPr>
        <p:spPr>
          <a:ln/>
        </p:spPr>
        <p:txBody>
          <a:bodyPr/>
          <a:lstStyle>
            <a:lvl1pPr>
              <a:defRPr/>
            </a:lvl1pPr>
          </a:lstStyle>
          <a:p>
            <a:pPr>
              <a:defRPr/>
            </a:pPr>
            <a:endParaRPr lang="tr-TR"/>
          </a:p>
        </p:txBody>
      </p:sp>
      <p:sp>
        <p:nvSpPr>
          <p:cNvPr id="5" name="Rectangle 11"/>
          <p:cNvSpPr>
            <a:spLocks noGrp="1" noChangeArrowheads="1"/>
          </p:cNvSpPr>
          <p:nvPr>
            <p:ph type="sldNum" sz="quarter" idx="12"/>
          </p:nvPr>
        </p:nvSpPr>
        <p:spPr>
          <a:ln/>
        </p:spPr>
        <p:txBody>
          <a:bodyPr/>
          <a:lstStyle>
            <a:lvl1pPr>
              <a:defRPr/>
            </a:lvl1pPr>
          </a:lstStyle>
          <a:p>
            <a:pPr>
              <a:defRPr/>
            </a:pPr>
            <a:fld id="{8A278622-3236-4845-9227-E40963B6E1E2}" type="slidenum">
              <a:rPr lang="tr-TR"/>
              <a:pPr>
                <a:defRPr/>
              </a:pPr>
              <a:t>‹#›</a:t>
            </a:fld>
            <a:endParaRPr lang="tr-TR"/>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tr-TR"/>
          </a:p>
        </p:txBody>
      </p:sp>
      <p:sp>
        <p:nvSpPr>
          <p:cNvPr id="3" name="Rectangle 10"/>
          <p:cNvSpPr>
            <a:spLocks noGrp="1" noChangeArrowheads="1"/>
          </p:cNvSpPr>
          <p:nvPr>
            <p:ph type="ftr" sz="quarter" idx="11"/>
          </p:nvPr>
        </p:nvSpPr>
        <p:spPr>
          <a:ln/>
        </p:spPr>
        <p:txBody>
          <a:bodyPr/>
          <a:lstStyle>
            <a:lvl1pPr>
              <a:defRPr/>
            </a:lvl1pPr>
          </a:lstStyle>
          <a:p>
            <a:pPr>
              <a:defRPr/>
            </a:pPr>
            <a:endParaRPr lang="tr-TR"/>
          </a:p>
        </p:txBody>
      </p:sp>
      <p:sp>
        <p:nvSpPr>
          <p:cNvPr id="4" name="Rectangle 11"/>
          <p:cNvSpPr>
            <a:spLocks noGrp="1" noChangeArrowheads="1"/>
          </p:cNvSpPr>
          <p:nvPr>
            <p:ph type="sldNum" sz="quarter" idx="12"/>
          </p:nvPr>
        </p:nvSpPr>
        <p:spPr>
          <a:ln/>
        </p:spPr>
        <p:txBody>
          <a:bodyPr/>
          <a:lstStyle>
            <a:lvl1pPr>
              <a:defRPr/>
            </a:lvl1pPr>
          </a:lstStyle>
          <a:p>
            <a:pPr>
              <a:defRPr/>
            </a:pPr>
            <a:fld id="{63972F51-E76A-40F6-A46A-599120B40498}" type="slidenum">
              <a:rPr lang="tr-TR"/>
              <a:pPr>
                <a:defRPr/>
              </a:pPr>
              <a:t>‹#›</a:t>
            </a:fld>
            <a:endParaRPr lang="tr-TR"/>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CAEA88AD-6552-45DB-A3A1-A05842BFF64F}" type="slidenum">
              <a:rPr lang="tr-TR"/>
              <a:pPr>
                <a:defRPr/>
              </a:pPr>
              <a:t>‹#›</a:t>
            </a:fld>
            <a:endParaRPr lang="tr-TR"/>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9"/>
          <p:cNvSpPr>
            <a:spLocks noGrp="1" noChangeArrowheads="1"/>
          </p:cNvSpPr>
          <p:nvPr>
            <p:ph type="dt" sz="half" idx="10"/>
          </p:nvPr>
        </p:nvSpPr>
        <p:spPr>
          <a:ln/>
        </p:spPr>
        <p:txBody>
          <a:bodyPr/>
          <a:lstStyle>
            <a:lvl1pPr>
              <a:defRPr/>
            </a:lvl1pPr>
          </a:lstStyle>
          <a:p>
            <a:pPr>
              <a:defRPr/>
            </a:pPr>
            <a:endParaRPr lang="tr-TR"/>
          </a:p>
        </p:txBody>
      </p:sp>
      <p:sp>
        <p:nvSpPr>
          <p:cNvPr id="6" name="Rectangle 10"/>
          <p:cNvSpPr>
            <a:spLocks noGrp="1" noChangeArrowheads="1"/>
          </p:cNvSpPr>
          <p:nvPr>
            <p:ph type="ftr" sz="quarter" idx="11"/>
          </p:nvPr>
        </p:nvSpPr>
        <p:spPr>
          <a:ln/>
        </p:spPr>
        <p:txBody>
          <a:bodyPr/>
          <a:lstStyle>
            <a:lvl1pPr>
              <a:defRPr/>
            </a:lvl1pPr>
          </a:lstStyle>
          <a:p>
            <a:pPr>
              <a:defRPr/>
            </a:pPr>
            <a:endParaRPr lang="tr-TR"/>
          </a:p>
        </p:txBody>
      </p:sp>
      <p:sp>
        <p:nvSpPr>
          <p:cNvPr id="7" name="Rectangle 11"/>
          <p:cNvSpPr>
            <a:spLocks noGrp="1" noChangeArrowheads="1"/>
          </p:cNvSpPr>
          <p:nvPr>
            <p:ph type="sldNum" sz="quarter" idx="12"/>
          </p:nvPr>
        </p:nvSpPr>
        <p:spPr>
          <a:ln/>
        </p:spPr>
        <p:txBody>
          <a:bodyPr/>
          <a:lstStyle>
            <a:lvl1pPr>
              <a:defRPr/>
            </a:lvl1pPr>
          </a:lstStyle>
          <a:p>
            <a:pPr>
              <a:defRPr/>
            </a:pPr>
            <a:fld id="{1ED78094-123B-4945-94D8-EDBEFB6C41BD}" type="slidenum">
              <a:rPr lang="tr-TR"/>
              <a:pPr>
                <a:defRPr/>
              </a:pPr>
              <a:t>‹#›</a:t>
            </a:fld>
            <a:endParaRPr lang="tr-TR"/>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eaLnBrk="1" hangingPunct="1"/>
                <a:endParaRPr lang="tr-TR" sz="240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tr-TR"/>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21865"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lvl1pPr>
          </a:lstStyle>
          <a:p>
            <a:pPr>
              <a:defRPr/>
            </a:pPr>
            <a:endParaRPr lang="tr-TR"/>
          </a:p>
        </p:txBody>
      </p:sp>
      <p:sp>
        <p:nvSpPr>
          <p:cNvPr id="121866"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tr-TR"/>
          </a:p>
        </p:txBody>
      </p:sp>
      <p:sp>
        <p:nvSpPr>
          <p:cNvPr id="121867"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B7118EC6-060B-414F-ABCA-06C090C55190}" type="slidenum">
              <a:rPr lang="tr-TR"/>
              <a:pPr>
                <a:defRPr/>
              </a:pPr>
              <a:t>‹#›</a:t>
            </a:fld>
            <a:endParaRPr lang="tr-TR"/>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712"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transition>
    <p:cover dir="d"/>
  </p:transition>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63713" y="620713"/>
            <a:ext cx="7129462" cy="2732087"/>
          </a:xfrm>
        </p:spPr>
        <p:txBody>
          <a:bodyPr/>
          <a:lstStyle/>
          <a:p>
            <a:pPr eaLnBrk="1" hangingPunct="1"/>
            <a:r>
              <a:rPr lang="tr-TR" sz="3800" smtClean="0"/>
              <a:t>EĞİTİMDE ÖLÇME VE DEĞERLENDİRME: YAZILI YOKLAMALARIN ETKİLİ KULLANIMI</a:t>
            </a:r>
            <a:endParaRPr lang="tr-TR" smtClean="0"/>
          </a:p>
        </p:txBody>
      </p:sp>
      <p:sp>
        <p:nvSpPr>
          <p:cNvPr id="3075" name="Rectangle 3"/>
          <p:cNvSpPr>
            <a:spLocks noGrp="1" noChangeArrowheads="1"/>
          </p:cNvSpPr>
          <p:nvPr>
            <p:ph type="subTitle" idx="1"/>
          </p:nvPr>
        </p:nvSpPr>
        <p:spPr>
          <a:xfrm>
            <a:off x="1044575" y="3933825"/>
            <a:ext cx="7704138" cy="1752600"/>
          </a:xfrm>
        </p:spPr>
        <p:txBody>
          <a:bodyPr/>
          <a:lstStyle/>
          <a:p>
            <a:pPr eaLnBrk="1" hangingPunct="1"/>
            <a:r>
              <a:rPr lang="tr-TR" smtClean="0"/>
              <a:t>Atatürk Üniversitesi Fen Bilimleri Enstitüsü</a:t>
            </a:r>
          </a:p>
          <a:p>
            <a:pPr eaLnBrk="1" hangingPunct="1"/>
            <a:r>
              <a:rPr lang="tr-TR" smtClean="0"/>
              <a:t>06 Mayıs 2011</a:t>
            </a:r>
          </a:p>
        </p:txBody>
      </p:sp>
      <p:sp>
        <p:nvSpPr>
          <p:cNvPr id="3076" name="Rectangle 4"/>
          <p:cNvSpPr>
            <a:spLocks noChangeArrowheads="1"/>
          </p:cNvSpPr>
          <p:nvPr/>
        </p:nvSpPr>
        <p:spPr bwMode="auto">
          <a:xfrm>
            <a:off x="4427538" y="2565400"/>
            <a:ext cx="4537075" cy="915988"/>
          </a:xfrm>
          <a:prstGeom prst="rect">
            <a:avLst/>
          </a:prstGeom>
          <a:noFill/>
          <a:ln w="9525">
            <a:noFill/>
            <a:miter lim="800000"/>
            <a:headEnd/>
            <a:tailEnd/>
          </a:ln>
          <a:effectLst/>
        </p:spPr>
        <p:txBody>
          <a:bodyPr>
            <a:spAutoFit/>
          </a:bodyPr>
          <a:lstStyle/>
          <a:p>
            <a:pPr algn="ctr"/>
            <a:r>
              <a:rPr lang="tr-TR"/>
              <a:t>Samih BAYRAKÇEKEN</a:t>
            </a:r>
          </a:p>
          <a:p>
            <a:pPr algn="ctr"/>
            <a:r>
              <a:rPr lang="tr-TR"/>
              <a:t>Atatürk Üniversitesi </a:t>
            </a:r>
          </a:p>
          <a:p>
            <a:pPr algn="ctr"/>
            <a:r>
              <a:rPr lang="tr-TR"/>
              <a:t>Kazım Karabekir Eğitim Fakültesi</a:t>
            </a:r>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tr-TR" smtClean="0"/>
              <a:t>Okulun Amacı</a:t>
            </a:r>
          </a:p>
        </p:txBody>
      </p:sp>
      <p:sp>
        <p:nvSpPr>
          <p:cNvPr id="12291"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endParaRPr lang="tr-TR" smtClean="0"/>
          </a:p>
          <a:p>
            <a:pPr eaLnBrk="1" hangingPunct="1"/>
            <a:r>
              <a:rPr lang="tr-TR" smtClean="0"/>
              <a:t>Okulun en önemli amacı, öğrencilerin öğrenme kapasitelerini artırmaktır.  </a:t>
            </a:r>
          </a:p>
        </p:txBody>
      </p:sp>
      <p:sp>
        <p:nvSpPr>
          <p:cNvPr id="1229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10/71</a:t>
            </a:r>
          </a:p>
        </p:txBody>
      </p:sp>
    </p:spTree>
  </p:cSld>
  <p:clrMapOvr>
    <a:masterClrMapping/>
  </p:clrMapOvr>
  <p:transition>
    <p:cover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tr-TR" smtClean="0"/>
              <a:t>Öğretmen</a:t>
            </a:r>
          </a:p>
        </p:txBody>
      </p:sp>
      <p:sp>
        <p:nvSpPr>
          <p:cNvPr id="13315"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Öğretmen, öğretme-öğrenme sürecinin işletilmesinden sorumlu kişidir.  </a:t>
            </a:r>
          </a:p>
        </p:txBody>
      </p:sp>
      <p:sp>
        <p:nvSpPr>
          <p:cNvPr id="1331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11/71</a:t>
            </a:r>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tr-TR" smtClean="0"/>
              <a:t>Ölçme ve Değerlendirme</a:t>
            </a:r>
          </a:p>
        </p:txBody>
      </p:sp>
      <p:sp>
        <p:nvSpPr>
          <p:cNvPr id="14339"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Denetlenmeyen bir süreç kontrol edilemez. Bunun için de ölçme ve değerlendirme eğitimin ayrılmaz bir parçasıdır. </a:t>
            </a:r>
          </a:p>
        </p:txBody>
      </p:sp>
      <p:sp>
        <p:nvSpPr>
          <p:cNvPr id="1434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12/71</a:t>
            </a: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smtClean="0"/>
              <a:t>Ölçme ve Değerlendirme</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tr-TR" b="1" smtClean="0"/>
              <a:t>Ölçme:</a:t>
            </a:r>
            <a:r>
              <a:rPr lang="tr-TR" smtClean="0"/>
              <a:t> Geniş anlamıyla herhangi bir niteliği gözlemek ve gözlem sonucunu sayılar ya da başka sembollerle ifade etmektir.  </a:t>
            </a:r>
          </a:p>
          <a:p>
            <a:pPr eaLnBrk="1" hangingPunct="1">
              <a:buFont typeface="Wingdings" pitchFamily="2" charset="2"/>
              <a:buNone/>
            </a:pPr>
            <a:endParaRPr lang="tr-TR" smtClean="0"/>
          </a:p>
          <a:p>
            <a:pPr eaLnBrk="1" hangingPunct="1">
              <a:buFont typeface="Wingdings" pitchFamily="2" charset="2"/>
              <a:buNone/>
            </a:pPr>
            <a:r>
              <a:rPr lang="tr-TR" b="1" smtClean="0"/>
              <a:t>Değerlendirme:</a:t>
            </a:r>
            <a:r>
              <a:rPr lang="tr-TR" smtClean="0"/>
              <a:t> Ölçme sonuçlarının aynı alana ait bir kriter(ölçüt) ile kıyaslanarak bir değer yargısına ve bir karara ulaşma sürecidir.  </a:t>
            </a:r>
          </a:p>
        </p:txBody>
      </p:sp>
      <p:sp>
        <p:nvSpPr>
          <p:cNvPr id="15364"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13/71</a:t>
            </a:r>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3800" smtClean="0"/>
              <a:t>Öğretim Sürecinde Değerlendirme Yaklaşımları</a:t>
            </a:r>
          </a:p>
        </p:txBody>
      </p:sp>
      <p:sp>
        <p:nvSpPr>
          <p:cNvPr id="16387" name="Rectangle 3"/>
          <p:cNvSpPr>
            <a:spLocks noGrp="1" noChangeArrowheads="1"/>
          </p:cNvSpPr>
          <p:nvPr>
            <p:ph type="body" idx="1"/>
          </p:nvPr>
        </p:nvSpPr>
        <p:spPr>
          <a:xfrm>
            <a:off x="1060450" y="1600200"/>
            <a:ext cx="7399338" cy="5068888"/>
          </a:xfrm>
        </p:spPr>
        <p:txBody>
          <a:bodyPr/>
          <a:lstStyle/>
          <a:p>
            <a:pPr algn="just" eaLnBrk="1" hangingPunct="1">
              <a:lnSpc>
                <a:spcPct val="90000"/>
              </a:lnSpc>
            </a:pPr>
            <a:r>
              <a:rPr lang="tr-TR" sz="2000" b="1" smtClean="0"/>
              <a:t>Tanıma ve Yerleştirme Değerlendirmesi (Placement Assessment)</a:t>
            </a:r>
            <a:r>
              <a:rPr lang="tr-TR" sz="2000" smtClean="0"/>
              <a:t>: Programın uygulanmasına başlanmadan önce yapılarak ön koşul davranışların varlığı ve derecesi belirlenir.</a:t>
            </a:r>
          </a:p>
          <a:p>
            <a:pPr algn="just" eaLnBrk="1" hangingPunct="1">
              <a:lnSpc>
                <a:spcPct val="90000"/>
              </a:lnSpc>
            </a:pPr>
            <a:r>
              <a:rPr lang="tr-TR" sz="2000" b="1" smtClean="0"/>
              <a:t>İzleme Değerlendirmesi (Formative Assessment)</a:t>
            </a:r>
            <a:r>
              <a:rPr lang="tr-TR" sz="2000" smtClean="0"/>
              <a:t>: Programın uygulanması sırasında öğrenme derecesi, öğretim yöntemleri ve araçlarının uygunluğu konusunda öğrenciye ve öğretmene geri bildirim sağlama amaçlı yapılır.  </a:t>
            </a:r>
          </a:p>
          <a:p>
            <a:pPr algn="just" eaLnBrk="1" hangingPunct="1">
              <a:lnSpc>
                <a:spcPct val="90000"/>
              </a:lnSpc>
            </a:pPr>
            <a:r>
              <a:rPr lang="tr-TR" sz="2000" b="1" smtClean="0"/>
              <a:t>Teşhis Değerlendirmesi</a:t>
            </a:r>
            <a:r>
              <a:rPr lang="tr-TR" sz="2000" smtClean="0"/>
              <a:t> </a:t>
            </a:r>
            <a:r>
              <a:rPr lang="tr-TR" sz="2000" b="1" smtClean="0"/>
              <a:t>(Diagnostic Assessment):  </a:t>
            </a:r>
            <a:r>
              <a:rPr lang="tr-TR" sz="2000" smtClean="0"/>
              <a:t>Öğretim esnasında öğrencilerin öğrenme güçlüklerinin ayrıntılı bir şekilde incelenmesi amacıyla yapılır.  </a:t>
            </a:r>
          </a:p>
          <a:p>
            <a:pPr algn="just" eaLnBrk="1" hangingPunct="1">
              <a:lnSpc>
                <a:spcPct val="90000"/>
              </a:lnSpc>
            </a:pPr>
            <a:r>
              <a:rPr lang="tr-TR" sz="2000" b="1" smtClean="0"/>
              <a:t>Başarı Düzeyi Belirleme Değerlendirmesi (Summative Assessment):</a:t>
            </a:r>
            <a:r>
              <a:rPr lang="tr-TR" sz="2000" smtClean="0"/>
              <a:t> Uygulama sonunda öğrencilerin yetişme seviyesi ve öğretim programının uygunluğunu belirleme amacıyla yapılır. </a:t>
            </a:r>
          </a:p>
        </p:txBody>
      </p:sp>
      <p:sp>
        <p:nvSpPr>
          <p:cNvPr id="1638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14/71</a:t>
            </a:r>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smtClean="0"/>
              <a:t>Ölçme Hatası</a:t>
            </a:r>
          </a:p>
        </p:txBody>
      </p:sp>
      <p:sp>
        <p:nvSpPr>
          <p:cNvPr id="17411" name="Rectangle 3"/>
          <p:cNvSpPr>
            <a:spLocks noGrp="1" noChangeArrowheads="1"/>
          </p:cNvSpPr>
          <p:nvPr>
            <p:ph type="body" idx="1"/>
          </p:nvPr>
        </p:nvSpPr>
        <p:spPr/>
        <p:txBody>
          <a:bodyPr/>
          <a:lstStyle/>
          <a:p>
            <a:pPr eaLnBrk="1" hangingPunct="1">
              <a:lnSpc>
                <a:spcPct val="90000"/>
              </a:lnSpc>
            </a:pPr>
            <a:r>
              <a:rPr lang="tr-TR" smtClean="0"/>
              <a:t>Ölçülen özelliğin gerçek değeri ile gözlenen değeri arasındaki farka ölçme hatası denir.</a:t>
            </a:r>
          </a:p>
          <a:p>
            <a:pPr eaLnBrk="1" hangingPunct="1">
              <a:lnSpc>
                <a:spcPct val="90000"/>
              </a:lnSpc>
              <a:buFont typeface="Wingdings" pitchFamily="2" charset="2"/>
              <a:buNone/>
            </a:pPr>
            <a:endParaRPr lang="tr-TR" smtClean="0"/>
          </a:p>
          <a:p>
            <a:pPr eaLnBrk="1" hangingPunct="1">
              <a:lnSpc>
                <a:spcPct val="90000"/>
              </a:lnSpc>
            </a:pPr>
            <a:r>
              <a:rPr lang="tr-TR" smtClean="0"/>
              <a:t>Ölçmede karşılaşılan hatalar şunlardır:</a:t>
            </a:r>
          </a:p>
          <a:p>
            <a:pPr eaLnBrk="1" hangingPunct="1">
              <a:lnSpc>
                <a:spcPct val="90000"/>
              </a:lnSpc>
              <a:buFont typeface="Wingdings" pitchFamily="2" charset="2"/>
              <a:buNone/>
            </a:pPr>
            <a:r>
              <a:rPr lang="tr-TR" smtClean="0"/>
              <a:t>	-Sabit hata (Bütün öğrencilere 5 puan fazla vermek)</a:t>
            </a:r>
          </a:p>
          <a:p>
            <a:pPr eaLnBrk="1" hangingPunct="1">
              <a:lnSpc>
                <a:spcPct val="90000"/>
              </a:lnSpc>
              <a:buFont typeface="Wingdings" pitchFamily="2" charset="2"/>
              <a:buNone/>
            </a:pPr>
            <a:r>
              <a:rPr lang="tr-TR" smtClean="0"/>
              <a:t>	-Sistematik hata (Yazısı güzel olana öğrencilere 5 puan fazla vermek)</a:t>
            </a:r>
          </a:p>
          <a:p>
            <a:pPr eaLnBrk="1" hangingPunct="1">
              <a:lnSpc>
                <a:spcPct val="90000"/>
              </a:lnSpc>
              <a:buFont typeface="Wingdings" pitchFamily="2" charset="2"/>
              <a:buNone/>
            </a:pPr>
            <a:r>
              <a:rPr lang="tr-TR" smtClean="0"/>
              <a:t>	- Rasgele hata (Sınav kağıtlarının dikkatsiz okunması) </a:t>
            </a:r>
          </a:p>
        </p:txBody>
      </p:sp>
      <p:sp>
        <p:nvSpPr>
          <p:cNvPr id="1741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15/71</a:t>
            </a:r>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tr-TR" smtClean="0"/>
              <a:t>Ölçmede Güvenirlik ve Geçerlik</a:t>
            </a:r>
          </a:p>
        </p:txBody>
      </p:sp>
      <p:sp>
        <p:nvSpPr>
          <p:cNvPr id="18435" name="Rectangle 3"/>
          <p:cNvSpPr>
            <a:spLocks noGrp="1" noChangeArrowheads="1"/>
          </p:cNvSpPr>
          <p:nvPr>
            <p:ph type="body" idx="1"/>
          </p:nvPr>
        </p:nvSpPr>
        <p:spPr/>
        <p:txBody>
          <a:bodyPr/>
          <a:lstStyle/>
          <a:p>
            <a:pPr eaLnBrk="1" hangingPunct="1">
              <a:buFont typeface="Wingdings" pitchFamily="2" charset="2"/>
              <a:buNone/>
            </a:pPr>
            <a:r>
              <a:rPr lang="tr-TR" b="1" smtClean="0"/>
              <a:t>Güvenirlik</a:t>
            </a:r>
            <a:r>
              <a:rPr lang="tr-TR" smtClean="0"/>
              <a:t>: Ölçme aracının bir özelliği her seferinde aynı şekilde ölçebilme derecesidir. </a:t>
            </a:r>
          </a:p>
          <a:p>
            <a:pPr eaLnBrk="1" hangingPunct="1">
              <a:buFont typeface="Wingdings" pitchFamily="2" charset="2"/>
              <a:buNone/>
            </a:pPr>
            <a:r>
              <a:rPr lang="tr-TR" smtClean="0"/>
              <a:t>	(Duyarlılık, kararlılık ve tutarlılık)</a:t>
            </a:r>
          </a:p>
          <a:p>
            <a:pPr eaLnBrk="1" hangingPunct="1">
              <a:buFont typeface="Wingdings" pitchFamily="2" charset="2"/>
              <a:buNone/>
            </a:pPr>
            <a:endParaRPr lang="tr-TR" smtClean="0"/>
          </a:p>
          <a:p>
            <a:pPr algn="just" eaLnBrk="1" hangingPunct="1">
              <a:buFont typeface="Wingdings" pitchFamily="2" charset="2"/>
              <a:buNone/>
            </a:pPr>
            <a:r>
              <a:rPr lang="tr-TR" b="1" smtClean="0"/>
              <a:t>Geçerlik: </a:t>
            </a:r>
            <a:r>
              <a:rPr lang="tr-TR" smtClean="0"/>
              <a:t>Bir ölçme aracının ölçmeyi amaçladığı özelliği başka herhangi bir özellikle karıştırmadan doğru olarak ölçebilme derecesidir (Amaca uygunluk).</a:t>
            </a:r>
          </a:p>
        </p:txBody>
      </p:sp>
      <p:sp>
        <p:nvSpPr>
          <p:cNvPr id="1843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16/71</a:t>
            </a:r>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sz="3800" b="1" smtClean="0"/>
              <a:t>Ölçme ve Değerlendirmenin Yararları</a:t>
            </a:r>
          </a:p>
        </p:txBody>
      </p:sp>
      <p:sp>
        <p:nvSpPr>
          <p:cNvPr id="19459" name="Rectangle 3"/>
          <p:cNvSpPr>
            <a:spLocks noGrp="1" noChangeArrowheads="1"/>
          </p:cNvSpPr>
          <p:nvPr>
            <p:ph type="body" idx="1"/>
          </p:nvPr>
        </p:nvSpPr>
        <p:spPr>
          <a:xfrm>
            <a:off x="684213" y="1600200"/>
            <a:ext cx="8002587" cy="4530725"/>
          </a:xfrm>
        </p:spPr>
        <p:txBody>
          <a:bodyPr/>
          <a:lstStyle/>
          <a:p>
            <a:pPr eaLnBrk="1" hangingPunct="1"/>
            <a:r>
              <a:rPr lang="tr-TR" sz="2400" smtClean="0"/>
              <a:t>Öğretmene öğrenciyi tanıtır.</a:t>
            </a:r>
          </a:p>
          <a:p>
            <a:pPr eaLnBrk="1" hangingPunct="1"/>
            <a:r>
              <a:rPr lang="tr-TR" sz="2400" smtClean="0"/>
              <a:t>Öğrenciye, davranışını nasıl değiştireceği veya geliştireceği konusunda geri bildirim (feed back) sağlar.</a:t>
            </a:r>
          </a:p>
          <a:p>
            <a:pPr eaLnBrk="1" hangingPunct="1"/>
            <a:r>
              <a:rPr lang="tr-TR" sz="2400" smtClean="0"/>
              <a:t>Öğretmenin öğrenciler ve uyguladığı öğretim yöntem ve teknikleri hakkında sağlıklı kararlar vermesine temel oluşturur.</a:t>
            </a:r>
          </a:p>
          <a:p>
            <a:pPr eaLnBrk="1" hangingPunct="1"/>
            <a:r>
              <a:rPr lang="tr-TR" sz="2400" smtClean="0"/>
              <a:t>Eğitim hizmetinin daha nitelikli yapılmasını sağlar.</a:t>
            </a:r>
          </a:p>
          <a:p>
            <a:pPr eaLnBrk="1" hangingPunct="1"/>
            <a:r>
              <a:rPr lang="tr-TR" sz="2400" smtClean="0"/>
              <a:t>Velilere öğrencinin durumunun ve gelişiminin bildirilmesi sağlanır.</a:t>
            </a:r>
          </a:p>
          <a:p>
            <a:pPr eaLnBrk="1" hangingPunct="1"/>
            <a:endParaRPr lang="tr-TR" sz="2400" smtClean="0"/>
          </a:p>
        </p:txBody>
      </p:sp>
      <p:sp>
        <p:nvSpPr>
          <p:cNvPr id="1946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17/71</a:t>
            </a:r>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tr-TR" sz="3200" b="1" smtClean="0"/>
              <a:t>Ölçmede Geçerlik ve Güvenirliği Etkileyen Olumsuz Faktörler</a:t>
            </a:r>
          </a:p>
        </p:txBody>
      </p:sp>
      <p:sp>
        <p:nvSpPr>
          <p:cNvPr id="20483" name="Rectangle 3"/>
          <p:cNvSpPr>
            <a:spLocks noGrp="1" noChangeArrowheads="1"/>
          </p:cNvSpPr>
          <p:nvPr>
            <p:ph type="body" idx="1"/>
          </p:nvPr>
        </p:nvSpPr>
        <p:spPr/>
        <p:txBody>
          <a:bodyPr/>
          <a:lstStyle/>
          <a:p>
            <a:pPr eaLnBrk="1" hangingPunct="1">
              <a:lnSpc>
                <a:spcPct val="80000"/>
              </a:lnSpc>
            </a:pPr>
            <a:r>
              <a:rPr lang="tr-TR" sz="2000" b="1" smtClean="0"/>
              <a:t>Ölçme aracından kaynaklanan faktörler</a:t>
            </a:r>
          </a:p>
          <a:p>
            <a:pPr eaLnBrk="1" hangingPunct="1">
              <a:lnSpc>
                <a:spcPct val="80000"/>
              </a:lnSpc>
              <a:buFont typeface="Wingdings" pitchFamily="2" charset="2"/>
              <a:buNone/>
            </a:pPr>
            <a:r>
              <a:rPr lang="tr-TR" sz="2000" smtClean="0"/>
              <a:t>	</a:t>
            </a:r>
            <a:r>
              <a:rPr lang="tr-TR" sz="2400" smtClean="0"/>
              <a:t>a) Açık olmayan yönerge</a:t>
            </a:r>
          </a:p>
          <a:p>
            <a:pPr eaLnBrk="1" hangingPunct="1">
              <a:lnSpc>
                <a:spcPct val="80000"/>
              </a:lnSpc>
              <a:buFont typeface="Wingdings" pitchFamily="2" charset="2"/>
              <a:buNone/>
            </a:pPr>
            <a:r>
              <a:rPr lang="tr-TR" sz="2400" smtClean="0"/>
              <a:t>	b) Öğrencinin okuma düzeyinin üzerinde bir   dil kullanılması</a:t>
            </a:r>
          </a:p>
          <a:p>
            <a:pPr eaLnBrk="1" hangingPunct="1">
              <a:lnSpc>
                <a:spcPct val="80000"/>
              </a:lnSpc>
              <a:buFont typeface="Wingdings" pitchFamily="2" charset="2"/>
              <a:buNone/>
            </a:pPr>
            <a:r>
              <a:rPr lang="tr-TR" sz="2400" smtClean="0"/>
              <a:t>	c) Öğrenci seviyesinin üzerinde soru sorulması</a:t>
            </a:r>
          </a:p>
          <a:p>
            <a:pPr eaLnBrk="1" hangingPunct="1">
              <a:lnSpc>
                <a:spcPct val="80000"/>
              </a:lnSpc>
              <a:buFont typeface="Wingdings" pitchFamily="2" charset="2"/>
              <a:buNone/>
            </a:pPr>
            <a:r>
              <a:rPr lang="tr-TR" sz="2400" smtClean="0"/>
              <a:t>	d) Test maddelerinin teknik açıdan zayıf olması</a:t>
            </a:r>
          </a:p>
          <a:p>
            <a:pPr eaLnBrk="1" hangingPunct="1">
              <a:lnSpc>
                <a:spcPct val="80000"/>
              </a:lnSpc>
              <a:buFont typeface="Wingdings" pitchFamily="2" charset="2"/>
              <a:buNone/>
            </a:pPr>
            <a:r>
              <a:rPr lang="tr-TR" sz="2400" smtClean="0"/>
              <a:t>	e) Sorularda belirsizlik olması</a:t>
            </a:r>
          </a:p>
          <a:p>
            <a:pPr eaLnBrk="1" hangingPunct="1">
              <a:lnSpc>
                <a:spcPct val="80000"/>
              </a:lnSpc>
              <a:buFont typeface="Wingdings" pitchFamily="2" charset="2"/>
              <a:buNone/>
            </a:pPr>
            <a:r>
              <a:rPr lang="tr-TR" sz="2400" smtClean="0"/>
              <a:t>	f) Ölçülmek istenen davranışlar için uygun olmayan sorular sorulması</a:t>
            </a:r>
          </a:p>
          <a:p>
            <a:pPr eaLnBrk="1" hangingPunct="1">
              <a:lnSpc>
                <a:spcPct val="80000"/>
              </a:lnSpc>
              <a:buFont typeface="Wingdings" pitchFamily="2" charset="2"/>
              <a:buNone/>
            </a:pPr>
            <a:r>
              <a:rPr lang="tr-TR" sz="2400" smtClean="0"/>
              <a:t>	g) Az sayıda soru sorulması</a:t>
            </a:r>
          </a:p>
          <a:p>
            <a:pPr eaLnBrk="1" hangingPunct="1">
              <a:lnSpc>
                <a:spcPct val="80000"/>
              </a:lnSpc>
              <a:buFont typeface="Wingdings" pitchFamily="2" charset="2"/>
              <a:buNone/>
            </a:pPr>
            <a:r>
              <a:rPr lang="tr-TR" sz="2400" smtClean="0"/>
              <a:t>	h) Soruların uygun şekilde sıralanıp gruplandırılmamış olması</a:t>
            </a:r>
            <a:endParaRPr lang="tr-TR" sz="2000" smtClean="0"/>
          </a:p>
        </p:txBody>
      </p:sp>
      <p:sp>
        <p:nvSpPr>
          <p:cNvPr id="20484"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18/71</a:t>
            </a:r>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sz="3200" b="1" smtClean="0"/>
              <a:t>Ölçmede Geçerlik ve Güvenirliği Etkileyen Olumsuz Faktörler</a:t>
            </a:r>
          </a:p>
        </p:txBody>
      </p:sp>
      <p:sp>
        <p:nvSpPr>
          <p:cNvPr id="21507" name="Rectangle 3"/>
          <p:cNvSpPr>
            <a:spLocks noGrp="1" noChangeArrowheads="1"/>
          </p:cNvSpPr>
          <p:nvPr>
            <p:ph type="body" idx="1"/>
          </p:nvPr>
        </p:nvSpPr>
        <p:spPr>
          <a:xfrm>
            <a:off x="684213" y="1600200"/>
            <a:ext cx="8135937" cy="4530725"/>
          </a:xfrm>
        </p:spPr>
        <p:txBody>
          <a:bodyPr/>
          <a:lstStyle/>
          <a:p>
            <a:pPr eaLnBrk="1" hangingPunct="1"/>
            <a:r>
              <a:rPr lang="tr-TR" sz="2000" b="1" smtClean="0"/>
              <a:t>Ölçme aracının uygulanmasından ve puanlanmasından kaynaklanan faktörler:</a:t>
            </a:r>
          </a:p>
          <a:p>
            <a:pPr eaLnBrk="1" hangingPunct="1">
              <a:buFont typeface="Wingdings" pitchFamily="2" charset="2"/>
              <a:buNone/>
            </a:pPr>
            <a:r>
              <a:rPr lang="tr-TR" sz="2000" smtClean="0"/>
              <a:t>	</a:t>
            </a:r>
            <a:r>
              <a:rPr lang="tr-TR" sz="2400" smtClean="0"/>
              <a:t>a) Öğrencilerin kopya çekmesi</a:t>
            </a:r>
          </a:p>
          <a:p>
            <a:pPr eaLnBrk="1" hangingPunct="1">
              <a:buFont typeface="Wingdings" pitchFamily="2" charset="2"/>
              <a:buNone/>
            </a:pPr>
            <a:r>
              <a:rPr lang="tr-TR" sz="2400" smtClean="0"/>
              <a:t>	b) Puanlamanın yanlı ya da yanlış yapılması</a:t>
            </a:r>
          </a:p>
          <a:p>
            <a:pPr eaLnBrk="1" hangingPunct="1">
              <a:buFont typeface="Wingdings" pitchFamily="2" charset="2"/>
              <a:buNone/>
            </a:pPr>
            <a:r>
              <a:rPr lang="tr-TR" sz="2400" smtClean="0"/>
              <a:t>	c) Ölçme aracının uygulandığı zamanın veya  </a:t>
            </a:r>
          </a:p>
          <a:p>
            <a:pPr eaLnBrk="1" hangingPunct="1">
              <a:buFont typeface="Wingdings" pitchFamily="2" charset="2"/>
              <a:buNone/>
            </a:pPr>
            <a:r>
              <a:rPr lang="tr-TR" sz="2400" smtClean="0"/>
              <a:t>       ortamın uygun olmaması</a:t>
            </a:r>
          </a:p>
          <a:p>
            <a:pPr eaLnBrk="1" hangingPunct="1">
              <a:buFont typeface="Wingdings" pitchFamily="2" charset="2"/>
              <a:buNone/>
            </a:pPr>
            <a:r>
              <a:rPr lang="tr-TR" smtClean="0"/>
              <a:t>	</a:t>
            </a:r>
          </a:p>
          <a:p>
            <a:pPr eaLnBrk="1" hangingPunct="1">
              <a:buFont typeface="Wingdings" pitchFamily="2" charset="2"/>
              <a:buNone/>
            </a:pPr>
            <a:endParaRPr lang="tr-TR" smtClean="0"/>
          </a:p>
        </p:txBody>
      </p:sp>
      <p:sp>
        <p:nvSpPr>
          <p:cNvPr id="2150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19/71</a:t>
            </a:r>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sz="3800" smtClean="0"/>
              <a:t>Sınavlar hakkında bazı ilginç öğrenci sözleri</a:t>
            </a:r>
          </a:p>
        </p:txBody>
      </p:sp>
      <p:sp>
        <p:nvSpPr>
          <p:cNvPr id="4099" name="Rectangle 3"/>
          <p:cNvSpPr>
            <a:spLocks noGrp="1" noChangeArrowheads="1"/>
          </p:cNvSpPr>
          <p:nvPr>
            <p:ph type="body" idx="1"/>
          </p:nvPr>
        </p:nvSpPr>
        <p:spPr/>
        <p:txBody>
          <a:bodyPr/>
          <a:lstStyle/>
          <a:p>
            <a:pPr eaLnBrk="1" hangingPunct="1"/>
            <a:r>
              <a:rPr lang="tr-TR" smtClean="0"/>
              <a:t>Çalıştığım konulardan hiçbir soru çıkmadı.</a:t>
            </a:r>
          </a:p>
          <a:p>
            <a:pPr eaLnBrk="1" hangingPunct="1"/>
            <a:r>
              <a:rPr lang="tr-TR" smtClean="0"/>
              <a:t>Soruların bir çoğunu anlayamadım.</a:t>
            </a:r>
          </a:p>
          <a:p>
            <a:pPr eaLnBrk="1" hangingPunct="1"/>
            <a:r>
              <a:rPr lang="tr-TR" smtClean="0"/>
              <a:t>Soruların tamamı ezbere dayalıydı.</a:t>
            </a:r>
          </a:p>
          <a:p>
            <a:pPr eaLnBrk="1" hangingPunct="1"/>
            <a:r>
              <a:rPr lang="tr-TR" smtClean="0"/>
              <a:t>Zaman yetseydi hepsini cevaplandırabilirdim.</a:t>
            </a:r>
          </a:p>
          <a:p>
            <a:pPr eaLnBrk="1" hangingPunct="1"/>
            <a:r>
              <a:rPr lang="tr-TR" smtClean="0"/>
              <a:t>Hocanın önem verdiği konulardan hiç soru çıkmadı.</a:t>
            </a:r>
          </a:p>
          <a:p>
            <a:pPr eaLnBrk="1" hangingPunct="1"/>
            <a:r>
              <a:rPr lang="tr-TR" smtClean="0"/>
              <a:t>Sorular çok kolaydı boşuna çalışmışım.</a:t>
            </a:r>
          </a:p>
          <a:p>
            <a:pPr eaLnBrk="1" hangingPunct="1"/>
            <a:r>
              <a:rPr lang="tr-TR" smtClean="0"/>
              <a:t>Bizim hoca kitapta yazılanların aynısını istiyor. </a:t>
            </a:r>
          </a:p>
          <a:p>
            <a:pPr eaLnBrk="1" hangingPunct="1"/>
            <a:endParaRPr lang="tr-TR" smtClean="0"/>
          </a:p>
        </p:txBody>
      </p:sp>
      <p:sp>
        <p:nvSpPr>
          <p:cNvPr id="4100"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2/71</a:t>
            </a:r>
          </a:p>
        </p:txBody>
      </p:sp>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sz="3200" b="1" smtClean="0"/>
              <a:t>Ölçmede Geçerlik ve Güvenirliği Etkileyen Olumsuz Faktörler</a:t>
            </a:r>
          </a:p>
        </p:txBody>
      </p:sp>
      <p:sp>
        <p:nvSpPr>
          <p:cNvPr id="22531" name="Rectangle 3"/>
          <p:cNvSpPr>
            <a:spLocks noGrp="1" noChangeArrowheads="1"/>
          </p:cNvSpPr>
          <p:nvPr>
            <p:ph type="body" idx="1"/>
          </p:nvPr>
        </p:nvSpPr>
        <p:spPr/>
        <p:txBody>
          <a:bodyPr/>
          <a:lstStyle/>
          <a:p>
            <a:pPr eaLnBrk="1" hangingPunct="1"/>
            <a:r>
              <a:rPr lang="tr-TR" sz="2000" b="1" smtClean="0"/>
              <a:t>Öğrencilerden kaynaklanan faktörler</a:t>
            </a:r>
          </a:p>
          <a:p>
            <a:pPr eaLnBrk="1" hangingPunct="1">
              <a:buFont typeface="Wingdings" pitchFamily="2" charset="2"/>
              <a:buNone/>
            </a:pPr>
            <a:r>
              <a:rPr lang="tr-TR" sz="2000" smtClean="0"/>
              <a:t>	</a:t>
            </a:r>
            <a:r>
              <a:rPr lang="tr-TR" sz="2400" smtClean="0"/>
              <a:t>a) Öğrencilerin psikolojik durumları (yüksek sınav</a:t>
            </a:r>
          </a:p>
          <a:p>
            <a:pPr eaLnBrk="1" hangingPunct="1">
              <a:buFont typeface="Wingdings" pitchFamily="2" charset="2"/>
              <a:buNone/>
            </a:pPr>
            <a:r>
              <a:rPr lang="tr-TR" sz="2400" smtClean="0"/>
              <a:t>        kaygısı v.s.)</a:t>
            </a:r>
          </a:p>
          <a:p>
            <a:pPr eaLnBrk="1" hangingPunct="1">
              <a:buFont typeface="Wingdings" pitchFamily="2" charset="2"/>
              <a:buNone/>
            </a:pPr>
            <a:r>
              <a:rPr lang="tr-TR" sz="2400" smtClean="0"/>
              <a:t>	b) Cevapların gelişigüzel işaretlenmesi veya</a:t>
            </a:r>
          </a:p>
          <a:p>
            <a:pPr eaLnBrk="1" hangingPunct="1">
              <a:buFont typeface="Wingdings" pitchFamily="2" charset="2"/>
              <a:buNone/>
            </a:pPr>
            <a:r>
              <a:rPr lang="tr-TR" sz="2400" smtClean="0"/>
              <a:t>        cevaplarda blöf yapılması</a:t>
            </a:r>
          </a:p>
          <a:p>
            <a:pPr eaLnBrk="1" hangingPunct="1">
              <a:buFont typeface="Wingdings" pitchFamily="2" charset="2"/>
              <a:buNone/>
            </a:pPr>
            <a:r>
              <a:rPr lang="tr-TR" sz="2400" smtClean="0"/>
              <a:t>	c) Öğrenci grubunun cinsiyet, yaş ve eğitim</a:t>
            </a:r>
          </a:p>
          <a:p>
            <a:pPr eaLnBrk="1" hangingPunct="1">
              <a:buFont typeface="Wingdings" pitchFamily="2" charset="2"/>
              <a:buNone/>
            </a:pPr>
            <a:r>
              <a:rPr lang="tr-TR" sz="2400" smtClean="0"/>
              <a:t>	    düzeyi dağılımının geniş olması</a:t>
            </a:r>
          </a:p>
          <a:p>
            <a:pPr eaLnBrk="1" hangingPunct="1">
              <a:buFont typeface="Wingdings" pitchFamily="2" charset="2"/>
              <a:buNone/>
            </a:pPr>
            <a:r>
              <a:rPr lang="tr-TR" sz="2400" smtClean="0"/>
              <a:t>	d) Grubun ölçülen nitelik açısından çok homojen ya da heterojen bir dağılım göstermesi</a:t>
            </a:r>
          </a:p>
          <a:p>
            <a:pPr eaLnBrk="1" hangingPunct="1">
              <a:buFont typeface="Wingdings" pitchFamily="2" charset="2"/>
              <a:buNone/>
            </a:pPr>
            <a:r>
              <a:rPr lang="tr-TR" smtClean="0"/>
              <a:t>	</a:t>
            </a:r>
          </a:p>
        </p:txBody>
      </p:sp>
      <p:sp>
        <p:nvSpPr>
          <p:cNvPr id="2253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20/71</a:t>
            </a:r>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sz="3800" smtClean="0"/>
              <a:t>Başarının Ölçülmesinde Kullanılan Yazılı Türden Ölçme Araçları</a:t>
            </a:r>
          </a:p>
        </p:txBody>
      </p:sp>
      <p:sp>
        <p:nvSpPr>
          <p:cNvPr id="23555" name="Rectangle 3"/>
          <p:cNvSpPr>
            <a:spLocks noGrp="1" noChangeArrowheads="1"/>
          </p:cNvSpPr>
          <p:nvPr>
            <p:ph type="body" idx="1"/>
          </p:nvPr>
        </p:nvSpPr>
        <p:spPr/>
        <p:txBody>
          <a:bodyPr/>
          <a:lstStyle/>
          <a:p>
            <a:pPr eaLnBrk="1" hangingPunct="1"/>
            <a:r>
              <a:rPr lang="tr-TR" b="1" smtClean="0"/>
              <a:t>Objektif Testler </a:t>
            </a:r>
          </a:p>
          <a:p>
            <a:pPr eaLnBrk="1" hangingPunct="1">
              <a:buFont typeface="Wingdings" pitchFamily="2" charset="2"/>
              <a:buNone/>
            </a:pPr>
            <a:r>
              <a:rPr lang="tr-TR" b="1" smtClean="0"/>
              <a:t>	</a:t>
            </a:r>
            <a:r>
              <a:rPr lang="tr-TR" sz="2400" smtClean="0"/>
              <a:t>* Kısa cevaplı </a:t>
            </a:r>
          </a:p>
          <a:p>
            <a:pPr eaLnBrk="1" hangingPunct="1">
              <a:buFont typeface="Wingdings" pitchFamily="2" charset="2"/>
              <a:buNone/>
            </a:pPr>
            <a:r>
              <a:rPr lang="tr-TR" sz="2400" smtClean="0"/>
              <a:t>	* Sınıflamalı (Doğru-Yanlış)</a:t>
            </a:r>
          </a:p>
          <a:p>
            <a:pPr eaLnBrk="1" hangingPunct="1">
              <a:buFont typeface="Wingdings" pitchFamily="2" charset="2"/>
              <a:buNone/>
            </a:pPr>
            <a:r>
              <a:rPr lang="tr-TR" sz="2400" smtClean="0"/>
              <a:t>	* Eşleştirmeli</a:t>
            </a:r>
          </a:p>
          <a:p>
            <a:pPr eaLnBrk="1" hangingPunct="1">
              <a:buFont typeface="Wingdings" pitchFamily="2" charset="2"/>
              <a:buNone/>
            </a:pPr>
            <a:r>
              <a:rPr lang="tr-TR" sz="2400" smtClean="0"/>
              <a:t>	* Çoktan seçmeli</a:t>
            </a:r>
          </a:p>
          <a:p>
            <a:pPr eaLnBrk="1" hangingPunct="1"/>
            <a:r>
              <a:rPr lang="tr-TR" b="1" smtClean="0"/>
              <a:t>Yazılı Yoklamalar (Subjektif Testler)</a:t>
            </a:r>
          </a:p>
          <a:p>
            <a:pPr eaLnBrk="1" hangingPunct="1">
              <a:buFont typeface="Wingdings" pitchFamily="2" charset="2"/>
              <a:buNone/>
            </a:pPr>
            <a:r>
              <a:rPr lang="tr-TR" b="1" smtClean="0"/>
              <a:t>	</a:t>
            </a:r>
            <a:r>
              <a:rPr lang="tr-TR" sz="2400" smtClean="0"/>
              <a:t>*Sınırlı cevaplı</a:t>
            </a:r>
          </a:p>
          <a:p>
            <a:pPr eaLnBrk="1" hangingPunct="1">
              <a:buFont typeface="Wingdings" pitchFamily="2" charset="2"/>
              <a:buNone/>
            </a:pPr>
            <a:r>
              <a:rPr lang="tr-TR" sz="2400" smtClean="0"/>
              <a:t>	*Serbest cevaplı </a:t>
            </a:r>
          </a:p>
        </p:txBody>
      </p:sp>
      <p:sp>
        <p:nvSpPr>
          <p:cNvPr id="2355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21/71</a:t>
            </a:r>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mtClean="0"/>
              <a:t>Yazılı Yoklamalar</a:t>
            </a:r>
          </a:p>
        </p:txBody>
      </p:sp>
      <p:sp>
        <p:nvSpPr>
          <p:cNvPr id="24579" name="Rectangle 3"/>
          <p:cNvSpPr>
            <a:spLocks noGrp="1" noChangeArrowheads="1"/>
          </p:cNvSpPr>
          <p:nvPr>
            <p:ph type="body" idx="1"/>
          </p:nvPr>
        </p:nvSpPr>
        <p:spPr/>
        <p:txBody>
          <a:bodyPr/>
          <a:lstStyle/>
          <a:p>
            <a:pPr eaLnBrk="1" hangingPunct="1"/>
            <a:endParaRPr lang="tr-TR" b="1" smtClean="0"/>
          </a:p>
          <a:p>
            <a:pPr eaLnBrk="1" hangingPunct="1"/>
            <a:r>
              <a:rPr lang="tr-TR" b="1" smtClean="0"/>
              <a:t>Yazılı yoklama</a:t>
            </a:r>
            <a:r>
              <a:rPr lang="tr-TR" smtClean="0"/>
              <a:t>: Öğrencilere birkaç soru yazdırılıp veya yazılı olarak verilip belli bir sürede yazılı olarak cevap istenmesidir. </a:t>
            </a:r>
          </a:p>
          <a:p>
            <a:pPr eaLnBrk="1" hangingPunct="1">
              <a:buFont typeface="Wingdings" pitchFamily="2" charset="2"/>
              <a:buNone/>
            </a:pPr>
            <a:r>
              <a:rPr lang="tr-TR" smtClean="0"/>
              <a:t>	</a:t>
            </a:r>
          </a:p>
          <a:p>
            <a:pPr eaLnBrk="1" hangingPunct="1">
              <a:buFont typeface="Wingdings" pitchFamily="2" charset="2"/>
              <a:buNone/>
            </a:pPr>
            <a:r>
              <a:rPr lang="tr-TR" smtClean="0"/>
              <a:t>		</a:t>
            </a:r>
          </a:p>
        </p:txBody>
      </p:sp>
      <p:sp>
        <p:nvSpPr>
          <p:cNvPr id="2458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22/71</a:t>
            </a:r>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smtClean="0"/>
              <a:t>Sınırlı Cevaplı</a:t>
            </a:r>
            <a:r>
              <a:rPr lang="tr-TR" b="1" smtClean="0"/>
              <a:t> </a:t>
            </a:r>
            <a:r>
              <a:rPr lang="tr-TR" smtClean="0"/>
              <a:t>Yazılı Yoklamalar</a:t>
            </a:r>
          </a:p>
        </p:txBody>
      </p:sp>
      <p:sp>
        <p:nvSpPr>
          <p:cNvPr id="25603" name="Rectangle 3"/>
          <p:cNvSpPr>
            <a:spLocks noGrp="1" noChangeArrowheads="1"/>
          </p:cNvSpPr>
          <p:nvPr>
            <p:ph type="body" idx="1"/>
          </p:nvPr>
        </p:nvSpPr>
        <p:spPr/>
        <p:txBody>
          <a:bodyPr/>
          <a:lstStyle/>
          <a:p>
            <a:pPr eaLnBrk="1" hangingPunct="1">
              <a:buFont typeface="Wingdings" pitchFamily="2" charset="2"/>
              <a:buNone/>
            </a:pPr>
            <a:endParaRPr lang="tr-TR" b="1" smtClean="0"/>
          </a:p>
          <a:p>
            <a:pPr eaLnBrk="1" hangingPunct="1">
              <a:buFont typeface="Wingdings" pitchFamily="2" charset="2"/>
              <a:buNone/>
            </a:pPr>
            <a:endParaRPr lang="tr-TR" b="1" smtClean="0"/>
          </a:p>
          <a:p>
            <a:pPr eaLnBrk="1" hangingPunct="1">
              <a:buFont typeface="Wingdings" pitchFamily="2" charset="2"/>
              <a:buNone/>
            </a:pPr>
            <a:r>
              <a:rPr lang="tr-TR" b="1" smtClean="0"/>
              <a:t>Sınırlı cevaplı sorular</a:t>
            </a:r>
            <a:r>
              <a:rPr lang="tr-TR" smtClean="0"/>
              <a:t>: Cevabın niteliğine, uzunluğuna ve biçimine ilişkin sınırlamalar konur. Örneğin, üç neden belirtin, iki benzerlik yazın, verilen boşluğa yazın gibi.</a:t>
            </a:r>
          </a:p>
          <a:p>
            <a:pPr eaLnBrk="1" hangingPunct="1"/>
            <a:endParaRPr lang="tr-TR" smtClean="0"/>
          </a:p>
        </p:txBody>
      </p:sp>
      <p:sp>
        <p:nvSpPr>
          <p:cNvPr id="25604"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23/71</a:t>
            </a:r>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tr-TR" smtClean="0"/>
              <a:t>Sınırlı Cevaplı</a:t>
            </a:r>
            <a:r>
              <a:rPr lang="tr-TR" b="1" smtClean="0"/>
              <a:t> </a:t>
            </a:r>
            <a:r>
              <a:rPr lang="tr-TR" smtClean="0"/>
              <a:t>Yazılı Yoklamalar</a:t>
            </a:r>
          </a:p>
        </p:txBody>
      </p:sp>
      <p:sp>
        <p:nvSpPr>
          <p:cNvPr id="26627" name="Rectangle 3"/>
          <p:cNvSpPr>
            <a:spLocks noGrp="1" noChangeArrowheads="1"/>
          </p:cNvSpPr>
          <p:nvPr>
            <p:ph type="body" idx="1"/>
          </p:nvPr>
        </p:nvSpPr>
        <p:spPr/>
        <p:txBody>
          <a:bodyPr/>
          <a:lstStyle/>
          <a:p>
            <a:pPr eaLnBrk="1" hangingPunct="1">
              <a:buFont typeface="Wingdings" pitchFamily="2" charset="2"/>
              <a:buNone/>
            </a:pPr>
            <a:r>
              <a:rPr lang="tr-TR" b="1" smtClean="0"/>
              <a:t>Örnek 1:</a:t>
            </a:r>
            <a:r>
              <a:rPr lang="tr-TR" smtClean="0"/>
              <a:t> İnsan gözü ile kamerayı iki benzerlik ve iki farklılık yazarak iki sütun halinde karşılaştırınız.</a:t>
            </a:r>
          </a:p>
          <a:p>
            <a:pPr eaLnBrk="1" hangingPunct="1">
              <a:buFont typeface="Wingdings" pitchFamily="2" charset="2"/>
              <a:buNone/>
            </a:pPr>
            <a:endParaRPr lang="tr-TR" smtClean="0"/>
          </a:p>
          <a:p>
            <a:pPr eaLnBrk="1" hangingPunct="1">
              <a:buFont typeface="Wingdings" pitchFamily="2" charset="2"/>
              <a:buNone/>
            </a:pPr>
            <a:r>
              <a:rPr lang="tr-TR" b="1" smtClean="0"/>
              <a:t>Örnek 2:</a:t>
            </a:r>
            <a:r>
              <a:rPr lang="tr-TR" smtClean="0"/>
              <a:t> Çoktan seçmeli testlerin yazılı yoklamalara göre avantajlı olan iki özelliğini yazınız.</a:t>
            </a:r>
          </a:p>
          <a:p>
            <a:pPr eaLnBrk="1" hangingPunct="1">
              <a:buFont typeface="Wingdings" pitchFamily="2" charset="2"/>
              <a:buNone/>
            </a:pPr>
            <a:endParaRPr lang="tr-TR" smtClean="0"/>
          </a:p>
        </p:txBody>
      </p:sp>
      <p:sp>
        <p:nvSpPr>
          <p:cNvPr id="2662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24/71</a:t>
            </a:r>
          </a:p>
        </p:txBody>
      </p:sp>
    </p:spTree>
  </p:cSld>
  <p:clrMapOvr>
    <a:masterClrMapping/>
  </p:clrMapOvr>
  <p:transition>
    <p:cover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tr-TR" smtClean="0"/>
              <a:t>Sınırlı Cevaplı</a:t>
            </a:r>
            <a:r>
              <a:rPr lang="tr-TR" b="1" smtClean="0"/>
              <a:t> </a:t>
            </a:r>
            <a:r>
              <a:rPr lang="tr-TR" smtClean="0"/>
              <a:t>Yazılı Yoklamalar</a:t>
            </a:r>
          </a:p>
        </p:txBody>
      </p:sp>
      <p:sp>
        <p:nvSpPr>
          <p:cNvPr id="27651" name="Rectangle 3"/>
          <p:cNvSpPr>
            <a:spLocks noGrp="1" noChangeArrowheads="1"/>
          </p:cNvSpPr>
          <p:nvPr>
            <p:ph type="body" idx="1"/>
          </p:nvPr>
        </p:nvSpPr>
        <p:spPr/>
        <p:txBody>
          <a:bodyPr/>
          <a:lstStyle/>
          <a:p>
            <a:pPr eaLnBrk="1" hangingPunct="1">
              <a:lnSpc>
                <a:spcPct val="90000"/>
              </a:lnSpc>
              <a:buFont typeface="Wingdings" pitchFamily="2" charset="2"/>
              <a:buNone/>
            </a:pPr>
            <a:r>
              <a:rPr lang="tr-TR" smtClean="0"/>
              <a:t>Örnek 3: Ali ve Mehmet 6. sınıfta okuyan öğrencilerdir. Her iki öğrenci de diş bakımına özen göstermektedirler. Yine her iki öğrenci de sabah ve akşam yemeklerinden hemen sonra dişlerini fırçalamakta fakat öğlen ve yemek aralarındaki beslenmelerinden sonra  dişlerini fırçalamamaktadırlar. Aynı zamanda her iki öğrenci altı ayda bir diş hekimine muayene olmaktadırlar. Ancak Ali’nin dişleri Mehmet’e göre daha çabuk çürümektedir. </a:t>
            </a:r>
            <a:r>
              <a:rPr lang="tr-TR" smtClean="0">
                <a:solidFill>
                  <a:srgbClr val="0000FF"/>
                </a:solidFill>
              </a:rPr>
              <a:t>Bu duruma sebep olan faktörleri yazınız.</a:t>
            </a:r>
          </a:p>
        </p:txBody>
      </p:sp>
      <p:sp>
        <p:nvSpPr>
          <p:cNvPr id="2765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25/71</a:t>
            </a:r>
          </a:p>
        </p:txBody>
      </p:sp>
    </p:spTree>
  </p:cSld>
  <p:clrMapOvr>
    <a:masterClrMapping/>
  </p:clrMapOvr>
  <p:transition>
    <p:cover dir="d"/>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tr-TR" smtClean="0"/>
              <a:t>Serbest</a:t>
            </a:r>
            <a:r>
              <a:rPr lang="tr-TR" b="1" smtClean="0"/>
              <a:t> </a:t>
            </a:r>
            <a:r>
              <a:rPr lang="tr-TR" smtClean="0"/>
              <a:t>Cevaplı</a:t>
            </a:r>
            <a:r>
              <a:rPr lang="tr-TR" b="1" smtClean="0"/>
              <a:t> </a:t>
            </a:r>
            <a:r>
              <a:rPr lang="tr-TR" smtClean="0"/>
              <a:t>Yazılı Yoklamalar</a:t>
            </a:r>
          </a:p>
        </p:txBody>
      </p:sp>
      <p:sp>
        <p:nvSpPr>
          <p:cNvPr id="28675" name="Rectangle 3"/>
          <p:cNvSpPr>
            <a:spLocks noGrp="1" noChangeArrowheads="1"/>
          </p:cNvSpPr>
          <p:nvPr>
            <p:ph type="body" idx="1"/>
          </p:nvPr>
        </p:nvSpPr>
        <p:spPr/>
        <p:txBody>
          <a:bodyPr/>
          <a:lstStyle/>
          <a:p>
            <a:pPr eaLnBrk="1" hangingPunct="1"/>
            <a:endParaRPr lang="tr-TR" b="1" smtClean="0"/>
          </a:p>
          <a:p>
            <a:pPr eaLnBrk="1" hangingPunct="1"/>
            <a:endParaRPr lang="tr-TR" b="1" smtClean="0"/>
          </a:p>
          <a:p>
            <a:pPr eaLnBrk="1" hangingPunct="1"/>
            <a:r>
              <a:rPr lang="tr-TR" b="1" smtClean="0"/>
              <a:t>Serbest cevaplı sorular:</a:t>
            </a:r>
            <a:r>
              <a:rPr lang="tr-TR" smtClean="0"/>
              <a:t> Cevabın içeriği, niteliği ve uzunluğu bakımından cevaplayıcı serbest bırakılır. Genellikle özgün ve yaratıcı düşünme, bunları örgütleme ve değerlendirme gücünü ölçmede kullanılır.</a:t>
            </a:r>
          </a:p>
          <a:p>
            <a:pPr eaLnBrk="1" hangingPunct="1">
              <a:buFont typeface="Wingdings" pitchFamily="2" charset="2"/>
              <a:buNone/>
            </a:pPr>
            <a:endParaRPr lang="tr-TR" smtClean="0"/>
          </a:p>
        </p:txBody>
      </p:sp>
      <p:sp>
        <p:nvSpPr>
          <p:cNvPr id="2867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26/71</a:t>
            </a:r>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tr-TR" smtClean="0"/>
              <a:t>Serbest</a:t>
            </a:r>
            <a:r>
              <a:rPr lang="tr-TR" b="1" smtClean="0"/>
              <a:t> </a:t>
            </a:r>
            <a:r>
              <a:rPr lang="tr-TR" smtClean="0"/>
              <a:t>Cevaplı</a:t>
            </a:r>
            <a:r>
              <a:rPr lang="tr-TR" b="1" smtClean="0"/>
              <a:t> </a:t>
            </a:r>
            <a:r>
              <a:rPr lang="tr-TR" smtClean="0"/>
              <a:t>Yazılı Yoklamalar</a:t>
            </a:r>
          </a:p>
        </p:txBody>
      </p:sp>
      <p:sp>
        <p:nvSpPr>
          <p:cNvPr id="29699" name="Rectangle 3"/>
          <p:cNvSpPr>
            <a:spLocks noGrp="1" noChangeArrowheads="1"/>
          </p:cNvSpPr>
          <p:nvPr>
            <p:ph type="body" idx="1"/>
          </p:nvPr>
        </p:nvSpPr>
        <p:spPr/>
        <p:txBody>
          <a:bodyPr/>
          <a:lstStyle/>
          <a:p>
            <a:pPr eaLnBrk="1" hangingPunct="1">
              <a:buFont typeface="Wingdings" pitchFamily="2" charset="2"/>
              <a:buNone/>
            </a:pPr>
            <a:endParaRPr lang="tr-TR" b="1" smtClean="0"/>
          </a:p>
          <a:p>
            <a:pPr eaLnBrk="1" hangingPunct="1">
              <a:buFont typeface="Wingdings" pitchFamily="2" charset="2"/>
              <a:buNone/>
            </a:pPr>
            <a:r>
              <a:rPr lang="tr-TR" b="1" smtClean="0"/>
              <a:t>Örnek 1:</a:t>
            </a:r>
            <a:r>
              <a:rPr lang="tr-TR" smtClean="0"/>
              <a:t> Bir ölçme aracı olarak çoktan seçmeli testler ve yazılı yoklamaları güçlü ve zayıf yönlerini maddeler halinde yazarak karşılaştırınız. </a:t>
            </a:r>
          </a:p>
          <a:p>
            <a:pPr eaLnBrk="1" hangingPunct="1"/>
            <a:endParaRPr lang="tr-TR" smtClean="0"/>
          </a:p>
        </p:txBody>
      </p:sp>
      <p:sp>
        <p:nvSpPr>
          <p:cNvPr id="29700" name="Rectangle 5"/>
          <p:cNvSpPr>
            <a:spLocks noChangeArrowheads="1"/>
          </p:cNvSpPr>
          <p:nvPr/>
        </p:nvSpPr>
        <p:spPr bwMode="auto">
          <a:xfrm>
            <a:off x="8334375" y="6491288"/>
            <a:ext cx="809625" cy="304800"/>
          </a:xfrm>
          <a:prstGeom prst="rect">
            <a:avLst/>
          </a:prstGeom>
          <a:noFill/>
          <a:ln w="9525">
            <a:noFill/>
            <a:miter lim="800000"/>
            <a:headEnd/>
            <a:tailEnd/>
          </a:ln>
          <a:effectLst/>
        </p:spPr>
        <p:txBody>
          <a:bodyPr>
            <a:spAutoFit/>
          </a:bodyPr>
          <a:lstStyle/>
          <a:p>
            <a:r>
              <a:rPr lang="tr-TR" sz="1400" b="1"/>
              <a:t>   27/71</a:t>
            </a:r>
          </a:p>
        </p:txBody>
      </p:sp>
    </p:spTree>
  </p:cSld>
  <p:clrMapOvr>
    <a:masterClrMapping/>
  </p:clrMapOvr>
  <p:transition>
    <p:cover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smtClean="0"/>
              <a:t>Serbest</a:t>
            </a:r>
            <a:r>
              <a:rPr lang="tr-TR" b="1" smtClean="0"/>
              <a:t> </a:t>
            </a:r>
            <a:r>
              <a:rPr lang="tr-TR" smtClean="0"/>
              <a:t>Cevaplı</a:t>
            </a:r>
            <a:r>
              <a:rPr lang="tr-TR" b="1" smtClean="0"/>
              <a:t> </a:t>
            </a:r>
            <a:r>
              <a:rPr lang="tr-TR" smtClean="0"/>
              <a:t>Yazılı Yoklamalar</a:t>
            </a:r>
          </a:p>
        </p:txBody>
      </p:sp>
      <p:sp>
        <p:nvSpPr>
          <p:cNvPr id="30723" name="Rectangle 3"/>
          <p:cNvSpPr>
            <a:spLocks noGrp="1" noChangeArrowheads="1"/>
          </p:cNvSpPr>
          <p:nvPr>
            <p:ph type="body" idx="1"/>
          </p:nvPr>
        </p:nvSpPr>
        <p:spPr/>
        <p:txBody>
          <a:bodyPr/>
          <a:lstStyle/>
          <a:p>
            <a:pPr eaLnBrk="1" hangingPunct="1">
              <a:buFont typeface="Wingdings" pitchFamily="2" charset="2"/>
              <a:buNone/>
            </a:pPr>
            <a:endParaRPr lang="tr-TR" b="1" smtClean="0"/>
          </a:p>
          <a:p>
            <a:pPr eaLnBrk="1" hangingPunct="1">
              <a:buFont typeface="Wingdings" pitchFamily="2" charset="2"/>
              <a:buNone/>
            </a:pPr>
            <a:endParaRPr lang="tr-TR" b="1" smtClean="0"/>
          </a:p>
          <a:p>
            <a:pPr eaLnBrk="1" hangingPunct="1">
              <a:buFont typeface="Wingdings" pitchFamily="2" charset="2"/>
              <a:buNone/>
            </a:pPr>
            <a:r>
              <a:rPr lang="tr-TR" b="1" smtClean="0"/>
              <a:t>Örnek 2:</a:t>
            </a:r>
            <a:r>
              <a:rPr lang="tr-TR" smtClean="0"/>
              <a:t> Yazılı sınavlarda puanlama anahtarının kullanılmaması sınavın geçerlik ve güvenirliliğini nasıl etkiler? Açıklayınız. </a:t>
            </a:r>
          </a:p>
          <a:p>
            <a:pPr eaLnBrk="1" hangingPunct="1">
              <a:buFont typeface="Wingdings" pitchFamily="2" charset="2"/>
              <a:buNone/>
            </a:pPr>
            <a:endParaRPr lang="tr-TR" smtClean="0"/>
          </a:p>
          <a:p>
            <a:pPr eaLnBrk="1" hangingPunct="1"/>
            <a:endParaRPr lang="tr-TR" smtClean="0"/>
          </a:p>
        </p:txBody>
      </p:sp>
      <p:sp>
        <p:nvSpPr>
          <p:cNvPr id="30724"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28/71</a:t>
            </a:r>
          </a:p>
        </p:txBody>
      </p:sp>
    </p:spTree>
  </p:cSld>
  <p:clrMapOvr>
    <a:masterClrMapping/>
  </p:clrMapOvr>
  <p:transition>
    <p:cover dir="d"/>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smtClean="0"/>
              <a:t>Serbest</a:t>
            </a:r>
            <a:r>
              <a:rPr lang="tr-TR" b="1" smtClean="0"/>
              <a:t> </a:t>
            </a:r>
            <a:r>
              <a:rPr lang="tr-TR" smtClean="0"/>
              <a:t>Cevaplı</a:t>
            </a:r>
            <a:r>
              <a:rPr lang="tr-TR" b="1" smtClean="0"/>
              <a:t> </a:t>
            </a:r>
            <a:r>
              <a:rPr lang="tr-TR" smtClean="0"/>
              <a:t>Yazılı Yoklamalar</a:t>
            </a:r>
          </a:p>
        </p:txBody>
      </p:sp>
      <p:sp>
        <p:nvSpPr>
          <p:cNvPr id="31747" name="Rectangle 3"/>
          <p:cNvSpPr>
            <a:spLocks noGrp="1" noChangeArrowheads="1"/>
          </p:cNvSpPr>
          <p:nvPr>
            <p:ph type="body" idx="1"/>
          </p:nvPr>
        </p:nvSpPr>
        <p:spPr/>
        <p:txBody>
          <a:bodyPr/>
          <a:lstStyle/>
          <a:p>
            <a:pPr eaLnBrk="1" hangingPunct="1">
              <a:buFont typeface="Wingdings" pitchFamily="2" charset="2"/>
              <a:buNone/>
            </a:pPr>
            <a:endParaRPr lang="tr-TR" smtClean="0"/>
          </a:p>
          <a:p>
            <a:pPr eaLnBrk="1" hangingPunct="1">
              <a:buFont typeface="Wingdings" pitchFamily="2" charset="2"/>
              <a:buNone/>
            </a:pPr>
            <a:r>
              <a:rPr lang="tr-TR" b="1" smtClean="0"/>
              <a:t>Örnek 3:</a:t>
            </a:r>
            <a:r>
              <a:rPr lang="tr-TR" smtClean="0"/>
              <a:t> Bir kişinin Türk ve Dünya Edebiyatı dersi almış olması onun eski çağların politik, ekonomik, sosyal ve dini yönlerini daha iyi anlamasına nasıl yardımcı olabilir? Bu ders kişinin mevcut anlayışı ve modern hayata karşı tutumunu nasıl etkiler?  </a:t>
            </a:r>
          </a:p>
        </p:txBody>
      </p:sp>
      <p:sp>
        <p:nvSpPr>
          <p:cNvPr id="3174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29/71</a:t>
            </a:r>
          </a:p>
        </p:txBody>
      </p:sp>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tr-TR" sz="3800" smtClean="0"/>
              <a:t>Sınavlar hakkında bazı ilginç öğretmen  sözleri</a:t>
            </a:r>
          </a:p>
        </p:txBody>
      </p:sp>
      <p:sp>
        <p:nvSpPr>
          <p:cNvPr id="5123" name="Rectangle 3"/>
          <p:cNvSpPr>
            <a:spLocks noGrp="1" noChangeArrowheads="1"/>
          </p:cNvSpPr>
          <p:nvPr>
            <p:ph type="body" idx="1"/>
          </p:nvPr>
        </p:nvSpPr>
        <p:spPr/>
        <p:txBody>
          <a:bodyPr/>
          <a:lstStyle/>
          <a:p>
            <a:pPr eaLnBrk="1" hangingPunct="1"/>
            <a:r>
              <a:rPr lang="tr-TR" smtClean="0"/>
              <a:t>Benim dersimden daha 100 alan çıkmadı.</a:t>
            </a:r>
          </a:p>
          <a:p>
            <a:pPr eaLnBrk="1" hangingPunct="1"/>
            <a:r>
              <a:rPr lang="tr-TR" smtClean="0"/>
              <a:t>Ben ne yapayım bu öğrencilerin hepsi tembel olduklarından kaldılar.</a:t>
            </a:r>
          </a:p>
          <a:p>
            <a:pPr eaLnBrk="1" hangingPunct="1"/>
            <a:r>
              <a:rPr lang="tr-TR" smtClean="0"/>
              <a:t>Benim dersim önemli olduğu için geçen öğrenci sayısı genelde azdır.</a:t>
            </a:r>
          </a:p>
          <a:p>
            <a:pPr eaLnBrk="1" hangingPunct="1"/>
            <a:r>
              <a:rPr lang="tr-TR" smtClean="0"/>
              <a:t>Ben bir soru ile öğrencilerin neler bildiklerini ortaya çıkarırım.</a:t>
            </a:r>
          </a:p>
          <a:p>
            <a:pPr eaLnBrk="1" hangingPunct="1"/>
            <a:r>
              <a:rPr lang="tr-TR" smtClean="0"/>
              <a:t>Ben sınav sorularımı beş dakikada hazırlarım. </a:t>
            </a:r>
          </a:p>
          <a:p>
            <a:pPr eaLnBrk="1" hangingPunct="1"/>
            <a:endParaRPr lang="tr-TR" smtClean="0"/>
          </a:p>
        </p:txBody>
      </p:sp>
      <p:sp>
        <p:nvSpPr>
          <p:cNvPr id="5124"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3/71</a:t>
            </a:r>
          </a:p>
        </p:txBody>
      </p:sp>
    </p:spTree>
  </p:cSld>
  <p:clrMapOvr>
    <a:masterClrMapping/>
  </p:clrMapOvr>
  <p:transition>
    <p:cover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smtClean="0"/>
              <a:t>Yazılı Yoklamaların Özellikleri</a:t>
            </a:r>
          </a:p>
        </p:txBody>
      </p:sp>
      <p:sp>
        <p:nvSpPr>
          <p:cNvPr id="32771"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Öğretmenlerin en fazla kullandığı bir test türüdür.</a:t>
            </a:r>
          </a:p>
        </p:txBody>
      </p:sp>
      <p:sp>
        <p:nvSpPr>
          <p:cNvPr id="3277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30/71</a:t>
            </a:r>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smtClean="0"/>
              <a:t>Yazılı Yoklamaların Özellikleri</a:t>
            </a:r>
          </a:p>
        </p:txBody>
      </p:sp>
      <p:sp>
        <p:nvSpPr>
          <p:cNvPr id="33795" name="Rectangle 3"/>
          <p:cNvSpPr>
            <a:spLocks noGrp="1" noChangeArrowheads="1"/>
          </p:cNvSpPr>
          <p:nvPr>
            <p:ph type="body" idx="1"/>
          </p:nvPr>
        </p:nvSpPr>
        <p:spPr/>
        <p:txBody>
          <a:bodyPr/>
          <a:lstStyle/>
          <a:p>
            <a:pPr eaLnBrk="1" hangingPunct="1">
              <a:buFont typeface="Wingdings" pitchFamily="2" charset="2"/>
              <a:buNone/>
            </a:pPr>
            <a:endParaRPr lang="tr-TR" smtClean="0"/>
          </a:p>
          <a:p>
            <a:pPr eaLnBrk="1" hangingPunct="1">
              <a:buFont typeface="Wingdings" pitchFamily="2" charset="2"/>
              <a:buNone/>
            </a:pPr>
            <a:endParaRPr lang="tr-TR" smtClean="0"/>
          </a:p>
          <a:p>
            <a:pPr eaLnBrk="1" hangingPunct="1"/>
            <a:r>
              <a:rPr lang="tr-TR" smtClean="0"/>
              <a:t>Yazılı yoklamalarda öğrenciler cevaplarını kendi cümleleriyle daha serbestçe yazarlar.</a:t>
            </a:r>
          </a:p>
          <a:p>
            <a:pPr eaLnBrk="1" hangingPunct="1"/>
            <a:endParaRPr lang="tr-TR" smtClean="0"/>
          </a:p>
        </p:txBody>
      </p:sp>
      <p:sp>
        <p:nvSpPr>
          <p:cNvPr id="3379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31/71</a:t>
            </a:r>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smtClean="0"/>
              <a:t>Yazılı Yoklamaların Özellikleri</a:t>
            </a:r>
          </a:p>
        </p:txBody>
      </p:sp>
      <p:sp>
        <p:nvSpPr>
          <p:cNvPr id="34819" name="Rectangle 3"/>
          <p:cNvSpPr>
            <a:spLocks noGrp="1" noChangeArrowheads="1"/>
          </p:cNvSpPr>
          <p:nvPr>
            <p:ph type="body" idx="1"/>
          </p:nvPr>
        </p:nvSpPr>
        <p:spPr/>
        <p:txBody>
          <a:bodyPr/>
          <a:lstStyle/>
          <a:p>
            <a:pPr eaLnBrk="1" hangingPunct="1">
              <a:buFont typeface="Wingdings" pitchFamily="2" charset="2"/>
              <a:buNone/>
            </a:pPr>
            <a:endParaRPr lang="tr-TR" smtClean="0"/>
          </a:p>
          <a:p>
            <a:pPr eaLnBrk="1" hangingPunct="1"/>
            <a:r>
              <a:rPr lang="tr-TR" smtClean="0"/>
              <a:t>Bu tür sınavlarda öğrencilerin; yazacaklarını seçme, organize etme, sentezleme, değerlendirme, yaratıcılıklarını kullanma ve ilişki kurma gibi imkanları bulunur.</a:t>
            </a:r>
          </a:p>
          <a:p>
            <a:pPr eaLnBrk="1" hangingPunct="1"/>
            <a:endParaRPr lang="tr-TR" smtClean="0"/>
          </a:p>
        </p:txBody>
      </p:sp>
      <p:sp>
        <p:nvSpPr>
          <p:cNvPr id="3482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32/71</a:t>
            </a:r>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755650" y="277813"/>
            <a:ext cx="8388350" cy="1143000"/>
          </a:xfrm>
        </p:spPr>
        <p:txBody>
          <a:bodyPr/>
          <a:lstStyle/>
          <a:p>
            <a:pPr eaLnBrk="1" hangingPunct="1"/>
            <a:r>
              <a:rPr lang="tr-TR" sz="3800" smtClean="0"/>
              <a:t>Yazılı Yoklamaların Özellikleri</a:t>
            </a:r>
          </a:p>
        </p:txBody>
      </p:sp>
      <p:graphicFrame>
        <p:nvGraphicFramePr>
          <p:cNvPr id="42057" name="Group 73"/>
          <p:cNvGraphicFramePr>
            <a:graphicFrameLocks noGrp="1"/>
          </p:cNvGraphicFramePr>
          <p:nvPr>
            <p:ph/>
          </p:nvPr>
        </p:nvGraphicFramePr>
        <p:xfrm>
          <a:off x="684213" y="1844675"/>
          <a:ext cx="8280400" cy="3712845"/>
        </p:xfrm>
        <a:graphic>
          <a:graphicData uri="http://schemas.openxmlformats.org/drawingml/2006/table">
            <a:tbl>
              <a:tblPr/>
              <a:tblGrid>
                <a:gridCol w="1943100"/>
                <a:gridCol w="2881312"/>
                <a:gridCol w="3455988"/>
              </a:tblGrid>
              <a:tr h="11477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241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Ölçülen Davranışlar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Bilgi, kavrama, uygulama ve analiz düzeyindeki davranışlarla, değerlendirme düzeyindeki davranışların bazılarının  ölçümü için uygundur.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Sentez ve değerlendirme düzeyindeki davranışların ölçülmesinde çok elverişlidir. Kavrama uygulama ve analiz düzeyindeki davranışların ölçülmesinde iyi sayılır. Bilgi düzeyindeki davranışların ölçülmesinde uygun değildir.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57" name="Text Box 59"/>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33/71</a:t>
            </a:r>
          </a:p>
        </p:txBody>
      </p:sp>
    </p:spTree>
  </p:cSld>
  <p:clrMapOvr>
    <a:masterClrMapping/>
  </p:clrMapOvr>
  <p:transition>
    <p:cover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18"/>
          <p:cNvSpPr>
            <a:spLocks noGrp="1" noChangeArrowheads="1"/>
          </p:cNvSpPr>
          <p:nvPr>
            <p:ph type="title"/>
          </p:nvPr>
        </p:nvSpPr>
        <p:spPr/>
        <p:txBody>
          <a:bodyPr/>
          <a:lstStyle/>
          <a:p>
            <a:pPr eaLnBrk="1" hangingPunct="1"/>
            <a:r>
              <a:rPr lang="tr-TR" smtClean="0"/>
              <a:t>Yazılı Yoklamaların Özellikleri</a:t>
            </a:r>
          </a:p>
        </p:txBody>
      </p:sp>
      <p:graphicFrame>
        <p:nvGraphicFramePr>
          <p:cNvPr id="44062" name="Group 30"/>
          <p:cNvGraphicFramePr>
            <a:graphicFrameLocks noGrp="1"/>
          </p:cNvGraphicFramePr>
          <p:nvPr>
            <p:ph idx="1"/>
          </p:nvPr>
        </p:nvGraphicFramePr>
        <p:xfrm>
          <a:off x="684213" y="1916113"/>
          <a:ext cx="8002587" cy="3268345"/>
        </p:xfrm>
        <a:graphic>
          <a:graphicData uri="http://schemas.openxmlformats.org/drawingml/2006/table">
            <a:tbl>
              <a:tblPr/>
              <a:tblGrid>
                <a:gridCol w="2016125"/>
                <a:gridCol w="2519362"/>
                <a:gridCol w="3467100"/>
              </a:tblGrid>
              <a:tr h="736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796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İçeriğin Örneklenmesi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Çok sayıda madde kullanılmasını, içeriğin temsil edici biçimde örneklenmesini mümkün kılar.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Az sayıda soru kullanılması, içeriğin temsil edici biçimde örneklenmesini engeller.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881" name="Text Box 26"/>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34/71</a:t>
            </a:r>
          </a:p>
        </p:txBody>
      </p:sp>
    </p:spTree>
  </p:cSld>
  <p:clrMapOvr>
    <a:masterClrMapping/>
  </p:clrMapOvr>
  <p:transition>
    <p:cover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18"/>
          <p:cNvSpPr>
            <a:spLocks noGrp="1" noChangeArrowheads="1"/>
          </p:cNvSpPr>
          <p:nvPr>
            <p:ph type="title"/>
          </p:nvPr>
        </p:nvSpPr>
        <p:spPr/>
        <p:txBody>
          <a:bodyPr/>
          <a:lstStyle/>
          <a:p>
            <a:pPr eaLnBrk="1" hangingPunct="1"/>
            <a:r>
              <a:rPr lang="tr-TR" smtClean="0"/>
              <a:t>Yazılı Yoklamaların Özellikleri</a:t>
            </a:r>
          </a:p>
        </p:txBody>
      </p:sp>
      <p:graphicFrame>
        <p:nvGraphicFramePr>
          <p:cNvPr id="46107" name="Group 27"/>
          <p:cNvGraphicFramePr>
            <a:graphicFrameLocks noGrp="1"/>
          </p:cNvGraphicFramePr>
          <p:nvPr>
            <p:ph idx="1"/>
          </p:nvPr>
        </p:nvGraphicFramePr>
        <p:xfrm>
          <a:off x="971550" y="1628775"/>
          <a:ext cx="7772400" cy="3671888"/>
        </p:xfrm>
        <a:graphic>
          <a:graphicData uri="http://schemas.openxmlformats.org/drawingml/2006/table">
            <a:tbl>
              <a:tblPr/>
              <a:tblGrid>
                <a:gridCol w="2001838"/>
                <a:gridCol w="2592387"/>
                <a:gridCol w="3178175"/>
              </a:tblGrid>
              <a:tr h="14430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885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Maddelerin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Hazırlanması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İyi madde yazmak güçtür, zaman alıcıdır, az da olsa özel bilgi ve beceri gerektirir.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İyi madde yazmak, çoktan seçmelilerde olduğu kadar güç değildir, çok zaman almaz.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7905" name="Text Box 20"/>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35/71</a:t>
            </a:r>
          </a:p>
        </p:txBody>
      </p:sp>
    </p:spTree>
  </p:cSld>
  <p:clrMapOvr>
    <a:masterClrMapping/>
  </p:clrMapOvr>
  <p:transition>
    <p:cover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18"/>
          <p:cNvSpPr>
            <a:spLocks noGrp="1" noChangeArrowheads="1"/>
          </p:cNvSpPr>
          <p:nvPr>
            <p:ph type="title"/>
          </p:nvPr>
        </p:nvSpPr>
        <p:spPr/>
        <p:txBody>
          <a:bodyPr/>
          <a:lstStyle/>
          <a:p>
            <a:pPr eaLnBrk="1" hangingPunct="1"/>
            <a:r>
              <a:rPr lang="tr-TR" smtClean="0"/>
              <a:t>Yazılı Yoklamaların Özellikleri</a:t>
            </a:r>
          </a:p>
        </p:txBody>
      </p:sp>
      <p:graphicFrame>
        <p:nvGraphicFramePr>
          <p:cNvPr id="48158" name="Group 30"/>
          <p:cNvGraphicFramePr>
            <a:graphicFrameLocks noGrp="1"/>
          </p:cNvGraphicFramePr>
          <p:nvPr>
            <p:ph idx="1"/>
          </p:nvPr>
        </p:nvGraphicFramePr>
        <p:xfrm>
          <a:off x="914400" y="1701800"/>
          <a:ext cx="7772400" cy="3340101"/>
        </p:xfrm>
        <a:graphic>
          <a:graphicData uri="http://schemas.openxmlformats.org/drawingml/2006/table">
            <a:tbl>
              <a:tblPr/>
              <a:tblGrid>
                <a:gridCol w="1928813"/>
                <a:gridCol w="2520950"/>
                <a:gridCol w="3322637"/>
              </a:tblGrid>
              <a:tr h="14398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0023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Puanlanması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Kolay, çabuk, nesneldir. Puanlama güvenirliği yüksektir.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Güç, zaman alıcı, özneldir. Puanlama güvenirliği düşüktür.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29" name="Text Box 21"/>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36/71</a:t>
            </a:r>
          </a:p>
        </p:txBody>
      </p:sp>
    </p:spTree>
  </p:cSld>
  <p:clrMapOvr>
    <a:masterClrMapping/>
  </p:clrMapOvr>
  <p:transition>
    <p:cover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18"/>
          <p:cNvSpPr>
            <a:spLocks noGrp="1" noChangeArrowheads="1"/>
          </p:cNvSpPr>
          <p:nvPr>
            <p:ph type="title"/>
          </p:nvPr>
        </p:nvSpPr>
        <p:spPr/>
        <p:txBody>
          <a:bodyPr/>
          <a:lstStyle/>
          <a:p>
            <a:pPr eaLnBrk="1" hangingPunct="1"/>
            <a:r>
              <a:rPr lang="tr-TR" smtClean="0"/>
              <a:t>Yazılı Yoklamaların Özellikleri</a:t>
            </a:r>
          </a:p>
        </p:txBody>
      </p:sp>
      <p:graphicFrame>
        <p:nvGraphicFramePr>
          <p:cNvPr id="50206" name="Group 30"/>
          <p:cNvGraphicFramePr>
            <a:graphicFrameLocks noGrp="1"/>
          </p:cNvGraphicFramePr>
          <p:nvPr>
            <p:ph idx="1"/>
          </p:nvPr>
        </p:nvGraphicFramePr>
        <p:xfrm>
          <a:off x="914400" y="1600200"/>
          <a:ext cx="7772400" cy="3844926"/>
        </p:xfrm>
        <a:graphic>
          <a:graphicData uri="http://schemas.openxmlformats.org/drawingml/2006/table">
            <a:tbl>
              <a:tblPr/>
              <a:tblGrid>
                <a:gridCol w="1928813"/>
                <a:gridCol w="2520950"/>
                <a:gridCol w="3322637"/>
              </a:tblGrid>
              <a:tr h="1541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034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Öğrencilerin Başarı Puanlarını Çarpıtan Etkenler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Başarı puanlarını, “okuma yeteneği” ve “tahmin ” çarpıtabilir.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“Yazma yeteneği” ve “blöf” başarı puanlarını çarpıtabilir.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9953" name="Text Box 27"/>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37/71</a:t>
            </a:r>
          </a:p>
        </p:txBody>
      </p:sp>
    </p:spTree>
  </p:cSld>
  <p:clrMapOvr>
    <a:masterClrMapping/>
  </p:clrMapOvr>
  <p:transition>
    <p:cover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18"/>
          <p:cNvSpPr>
            <a:spLocks noGrp="1" noChangeArrowheads="1"/>
          </p:cNvSpPr>
          <p:nvPr>
            <p:ph type="title"/>
          </p:nvPr>
        </p:nvSpPr>
        <p:spPr/>
        <p:txBody>
          <a:bodyPr/>
          <a:lstStyle/>
          <a:p>
            <a:pPr eaLnBrk="1" hangingPunct="1"/>
            <a:r>
              <a:rPr lang="tr-TR" smtClean="0"/>
              <a:t>Yazılı Yoklamaların Özellikleri</a:t>
            </a:r>
          </a:p>
        </p:txBody>
      </p:sp>
      <p:graphicFrame>
        <p:nvGraphicFramePr>
          <p:cNvPr id="52272" name="Group 48"/>
          <p:cNvGraphicFramePr>
            <a:graphicFrameLocks noGrp="1"/>
          </p:cNvGraphicFramePr>
          <p:nvPr>
            <p:ph idx="1"/>
          </p:nvPr>
        </p:nvGraphicFramePr>
        <p:xfrm>
          <a:off x="684213" y="1773238"/>
          <a:ext cx="8280400" cy="3844608"/>
        </p:xfrm>
        <a:graphic>
          <a:graphicData uri="http://schemas.openxmlformats.org/drawingml/2006/table">
            <a:tbl>
              <a:tblPr/>
              <a:tblGrid>
                <a:gridCol w="2016125"/>
                <a:gridCol w="2951162"/>
                <a:gridCol w="3313113"/>
              </a:tblGrid>
              <a:tr h="9906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testlerle yazılı yoklamaların karşılaştırılması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Çoktan Seçmeli Test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1"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Yazılı yoklamalar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58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0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1" i="0" u="none" strike="noStrike" cap="none" normalizeH="0" baseline="0" smtClean="0">
                          <a:ln>
                            <a:noFill/>
                          </a:ln>
                          <a:solidFill>
                            <a:schemeClr val="tx1"/>
                          </a:solidFill>
                          <a:effectLst/>
                          <a:latin typeface="Arial" charset="0"/>
                        </a:rPr>
                        <a:t>Öğrenme Sürecine Olabilecek Etkisi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Öğrencileri, başkalarının fikirlerini hatırlamaya, yorumlamaya ve analize teşvik eder.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Eğitim sürecinde olgusal bilgileri bir sistemleştirme yapmaksızın ezberlemeye yöneltir.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Kendi bilgilerini, fikirlerini ifadeye, bütünleştirip örgütlemeye teşvik eder.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0" i="0" u="none" strike="noStrike" cap="none" normalizeH="0" baseline="0" smtClean="0">
                          <a:ln>
                            <a:noFill/>
                          </a:ln>
                          <a:solidFill>
                            <a:schemeClr val="tx1"/>
                          </a:solidFill>
                          <a:effectLst/>
                          <a:latin typeface="Arial" charset="0"/>
                        </a:rPr>
                        <a:t>Araştırmalar göstermiştir ki, bu tür test, öğrencileri, sürekli ve anlayarak çalışmaya yöneltir. </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1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0977" name="Text Box 35"/>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38/71</a:t>
            </a:r>
          </a:p>
        </p:txBody>
      </p:sp>
    </p:spTree>
  </p:cSld>
  <p:clrMapOvr>
    <a:masterClrMapping/>
  </p:clrMapOvr>
  <p:transition>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1987" name="Rectangle 3"/>
          <p:cNvSpPr>
            <a:spLocks noGrp="1" noChangeArrowheads="1"/>
          </p:cNvSpPr>
          <p:nvPr>
            <p:ph type="body" idx="1"/>
          </p:nvPr>
        </p:nvSpPr>
        <p:spPr/>
        <p:txBody>
          <a:bodyPr/>
          <a:lstStyle/>
          <a:p>
            <a:pPr eaLnBrk="1" hangingPunct="1"/>
            <a:endParaRPr lang="tr-TR" smtClean="0"/>
          </a:p>
          <a:p>
            <a:pPr eaLnBrk="1" hangingPunct="1"/>
            <a:r>
              <a:rPr lang="tr-TR" smtClean="0"/>
              <a:t>Yazılı yoklamalar, objektif testlerle iyi bir şekilde ölçülemeyen analiz, sentez ve değerlendirme gibi karmaşık öğrenme ürünlerinin ölçüleceği durumlarda kullanılmalıdır. </a:t>
            </a:r>
          </a:p>
        </p:txBody>
      </p:sp>
      <p:sp>
        <p:nvSpPr>
          <p:cNvPr id="4198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39/71</a:t>
            </a:r>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algn="just" eaLnBrk="1" hangingPunct="1"/>
            <a:endParaRPr lang="tr-TR" smtClean="0"/>
          </a:p>
          <a:p>
            <a:pPr algn="just" eaLnBrk="1" hangingPunct="1"/>
            <a:endParaRPr lang="tr-TR" smtClean="0"/>
          </a:p>
          <a:p>
            <a:pPr algn="just" eaLnBrk="1" hangingPunct="1"/>
            <a:r>
              <a:rPr lang="tr-TR" smtClean="0"/>
              <a:t>Günümüz insanının geldiği noktadaki en önemli buluşu; anlayışının değişmesiyle hayatının da değişeceğini anlamış olmasıdır. </a:t>
            </a:r>
          </a:p>
          <a:p>
            <a:pPr eaLnBrk="1" hangingPunct="1">
              <a:buFont typeface="Wingdings" pitchFamily="2" charset="2"/>
              <a:buNone/>
            </a:pPr>
            <a:r>
              <a:rPr lang="tr-TR" smtClean="0"/>
              <a:t>						     William James</a:t>
            </a:r>
          </a:p>
          <a:p>
            <a:pPr eaLnBrk="1" hangingPunct="1">
              <a:buFont typeface="Wingdings" pitchFamily="2" charset="2"/>
              <a:buNone/>
            </a:pPr>
            <a:endParaRPr lang="tr-TR" smtClean="0"/>
          </a:p>
        </p:txBody>
      </p:sp>
      <p:sp>
        <p:nvSpPr>
          <p:cNvPr id="6147"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4/71</a:t>
            </a:r>
          </a:p>
        </p:txBody>
      </p:sp>
    </p:spTree>
  </p:cSld>
  <p:clrMapOvr>
    <a:masterClrMapping/>
  </p:clrMapOvr>
  <p:transition>
    <p:cover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3011" name="Rectangle 3"/>
          <p:cNvSpPr>
            <a:spLocks noGrp="1" noChangeArrowheads="1"/>
          </p:cNvSpPr>
          <p:nvPr>
            <p:ph type="body" idx="1"/>
          </p:nvPr>
        </p:nvSpPr>
        <p:spPr/>
        <p:txBody>
          <a:bodyPr/>
          <a:lstStyle/>
          <a:p>
            <a:pPr eaLnBrk="1" hangingPunct="1"/>
            <a:r>
              <a:rPr lang="tr-TR" smtClean="0"/>
              <a:t>Yazılı yoklamalarda aşağıdaki soru türleri kullanılabilir.</a:t>
            </a:r>
          </a:p>
          <a:p>
            <a:pPr eaLnBrk="1" hangingPunct="1">
              <a:buFont typeface="Wingdings" pitchFamily="2" charset="2"/>
              <a:buNone/>
            </a:pPr>
            <a:endParaRPr lang="tr-TR" smtClean="0"/>
          </a:p>
          <a:p>
            <a:pPr eaLnBrk="1" hangingPunct="1">
              <a:buFont typeface="Wingdings" pitchFamily="2" charset="2"/>
              <a:buNone/>
            </a:pPr>
            <a:r>
              <a:rPr lang="tr-TR" smtClean="0"/>
              <a:t>	* Karşılaştırma</a:t>
            </a:r>
          </a:p>
          <a:p>
            <a:pPr eaLnBrk="1" hangingPunct="1">
              <a:buFont typeface="Wingdings" pitchFamily="2" charset="2"/>
              <a:buNone/>
            </a:pPr>
            <a:r>
              <a:rPr lang="tr-TR" smtClean="0"/>
              <a:t>	</a:t>
            </a:r>
            <a:r>
              <a:rPr lang="tr-TR" sz="2000" smtClean="0"/>
              <a:t>	</a:t>
            </a:r>
            <a:r>
              <a:rPr lang="tr-TR" sz="2000" smtClean="0">
                <a:solidFill>
                  <a:srgbClr val="0000FF"/>
                </a:solidFill>
              </a:rPr>
              <a:t>….arası benzerlik ve farklılıkları açıklayınız.</a:t>
            </a:r>
          </a:p>
          <a:p>
            <a:pPr eaLnBrk="1" hangingPunct="1">
              <a:buFont typeface="Wingdings" pitchFamily="2" charset="2"/>
              <a:buNone/>
            </a:pPr>
            <a:r>
              <a:rPr lang="tr-TR" sz="2000" smtClean="0">
                <a:solidFill>
                  <a:srgbClr val="0000FF"/>
                </a:solidFill>
              </a:rPr>
              <a:t>		….ait olan aşağıdaki iki metodu karşılaştırınız.</a:t>
            </a:r>
          </a:p>
          <a:p>
            <a:pPr eaLnBrk="1" hangingPunct="1">
              <a:buFont typeface="Wingdings" pitchFamily="2" charset="2"/>
              <a:buNone/>
            </a:pPr>
            <a:r>
              <a:rPr lang="tr-TR" sz="2000" smtClean="0"/>
              <a:t>	</a:t>
            </a:r>
            <a:r>
              <a:rPr lang="tr-TR" smtClean="0"/>
              <a:t>* Sebep sonuç ilişkisi</a:t>
            </a:r>
          </a:p>
          <a:p>
            <a:pPr eaLnBrk="1" hangingPunct="1">
              <a:buFont typeface="Wingdings" pitchFamily="2" charset="2"/>
              <a:buNone/>
            </a:pPr>
            <a:r>
              <a:rPr lang="tr-TR" sz="2400" smtClean="0"/>
              <a:t>		</a:t>
            </a:r>
            <a:r>
              <a:rPr lang="tr-TR" sz="2000" smtClean="0">
                <a:solidFill>
                  <a:srgbClr val="0000FF"/>
                </a:solidFill>
              </a:rPr>
              <a:t>….nın ana sebepleri nelerdir?</a:t>
            </a:r>
          </a:p>
          <a:p>
            <a:pPr eaLnBrk="1" hangingPunct="1">
              <a:buFont typeface="Wingdings" pitchFamily="2" charset="2"/>
              <a:buNone/>
            </a:pPr>
            <a:r>
              <a:rPr lang="tr-TR" sz="2000" smtClean="0">
                <a:solidFill>
                  <a:srgbClr val="0000FF"/>
                </a:solidFill>
              </a:rPr>
              <a:t>		….nın en muhtemel etkileri neler olur?</a:t>
            </a:r>
          </a:p>
        </p:txBody>
      </p:sp>
      <p:sp>
        <p:nvSpPr>
          <p:cNvPr id="4301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40/71</a:t>
            </a:r>
          </a:p>
        </p:txBody>
      </p:sp>
    </p:spTree>
  </p:cSld>
  <p:clrMapOvr>
    <a:masterClrMapping/>
  </p:clrMapOvr>
  <p:transition>
    <p:cover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4035" name="Rectangle 3"/>
          <p:cNvSpPr>
            <a:spLocks noGrp="1" noChangeArrowheads="1"/>
          </p:cNvSpPr>
          <p:nvPr>
            <p:ph type="body" idx="1"/>
          </p:nvPr>
        </p:nvSpPr>
        <p:spPr/>
        <p:txBody>
          <a:bodyPr/>
          <a:lstStyle/>
          <a:p>
            <a:pPr eaLnBrk="1" hangingPunct="1">
              <a:buFont typeface="Wingdings" pitchFamily="2" charset="2"/>
              <a:buNone/>
            </a:pPr>
            <a:r>
              <a:rPr lang="tr-TR" smtClean="0"/>
              <a:t>	* Doğrulama</a:t>
            </a:r>
          </a:p>
          <a:p>
            <a:pPr eaLnBrk="1" hangingPunct="1">
              <a:buFont typeface="Wingdings" pitchFamily="2" charset="2"/>
              <a:buNone/>
            </a:pPr>
            <a:r>
              <a:rPr lang="tr-TR" smtClean="0"/>
              <a:t>	</a:t>
            </a:r>
            <a:r>
              <a:rPr lang="tr-TR" sz="2000" smtClean="0">
                <a:solidFill>
                  <a:srgbClr val="0000FF"/>
                </a:solidFill>
              </a:rPr>
              <a:t>Sizce aşağıdaki alternatiflerden hangisi daha uygundur? Niçin?</a:t>
            </a:r>
          </a:p>
          <a:p>
            <a:pPr eaLnBrk="1" hangingPunct="1">
              <a:buFont typeface="Wingdings" pitchFamily="2" charset="2"/>
              <a:buNone/>
            </a:pPr>
            <a:r>
              <a:rPr lang="tr-TR" sz="2000" smtClean="0">
                <a:solidFill>
                  <a:srgbClr val="0000FF"/>
                </a:solidFill>
              </a:rPr>
              <a:t>	Aşağıdaki ifadeye katılma veya katılmama nedeninizi </a:t>
            </a:r>
          </a:p>
          <a:p>
            <a:pPr eaLnBrk="1" hangingPunct="1">
              <a:buFont typeface="Wingdings" pitchFamily="2" charset="2"/>
              <a:buNone/>
            </a:pPr>
            <a:r>
              <a:rPr lang="tr-TR" sz="2000" smtClean="0">
                <a:solidFill>
                  <a:srgbClr val="0000FF"/>
                </a:solidFill>
              </a:rPr>
              <a:t>	açıklayınız.</a:t>
            </a:r>
          </a:p>
          <a:p>
            <a:pPr eaLnBrk="1" hangingPunct="1">
              <a:buFont typeface="Wingdings" pitchFamily="2" charset="2"/>
              <a:buNone/>
            </a:pPr>
            <a:endParaRPr lang="tr-TR" sz="2000" smtClean="0">
              <a:solidFill>
                <a:srgbClr val="0000FF"/>
              </a:solidFill>
            </a:endParaRPr>
          </a:p>
          <a:p>
            <a:pPr eaLnBrk="1" hangingPunct="1">
              <a:buFont typeface="Wingdings" pitchFamily="2" charset="2"/>
              <a:buNone/>
            </a:pPr>
            <a:r>
              <a:rPr lang="tr-TR" smtClean="0"/>
              <a:t>	* Özetleme</a:t>
            </a:r>
          </a:p>
          <a:p>
            <a:pPr eaLnBrk="1" hangingPunct="1">
              <a:buFont typeface="Wingdings" pitchFamily="2" charset="2"/>
              <a:buNone/>
            </a:pPr>
            <a:r>
              <a:rPr lang="tr-TR" smtClean="0"/>
              <a:t>	</a:t>
            </a:r>
            <a:r>
              <a:rPr lang="tr-TR" sz="2000" smtClean="0">
                <a:solidFill>
                  <a:srgbClr val="0000FF"/>
                </a:solidFill>
              </a:rPr>
              <a:t>…. deki ana hususları belirtiniz.</a:t>
            </a:r>
          </a:p>
          <a:p>
            <a:pPr eaLnBrk="1" hangingPunct="1">
              <a:buFont typeface="Wingdings" pitchFamily="2" charset="2"/>
              <a:buNone/>
            </a:pPr>
            <a:r>
              <a:rPr lang="tr-TR" sz="2000" smtClean="0">
                <a:solidFill>
                  <a:srgbClr val="0000FF"/>
                </a:solidFill>
              </a:rPr>
              <a:t>	…. nın içeriğini kısaca özetleyiniz.</a:t>
            </a:r>
          </a:p>
          <a:p>
            <a:pPr eaLnBrk="1" hangingPunct="1">
              <a:buFont typeface="Wingdings" pitchFamily="2" charset="2"/>
              <a:buNone/>
            </a:pPr>
            <a:r>
              <a:rPr lang="tr-TR" smtClean="0"/>
              <a:t>	</a:t>
            </a:r>
          </a:p>
        </p:txBody>
      </p:sp>
      <p:sp>
        <p:nvSpPr>
          <p:cNvPr id="4403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41/71</a:t>
            </a:r>
          </a:p>
        </p:txBody>
      </p:sp>
    </p:spTree>
  </p:cSld>
  <p:clrMapOvr>
    <a:masterClrMapping/>
  </p:clrMapOvr>
  <p:transition>
    <p:cover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5059" name="Rectangle 3"/>
          <p:cNvSpPr>
            <a:spLocks noGrp="1" noChangeArrowheads="1"/>
          </p:cNvSpPr>
          <p:nvPr>
            <p:ph type="body" idx="1"/>
          </p:nvPr>
        </p:nvSpPr>
        <p:spPr/>
        <p:txBody>
          <a:bodyPr/>
          <a:lstStyle/>
          <a:p>
            <a:pPr eaLnBrk="1" hangingPunct="1">
              <a:lnSpc>
                <a:spcPct val="90000"/>
              </a:lnSpc>
              <a:buFontTx/>
              <a:buNone/>
            </a:pPr>
            <a:r>
              <a:rPr lang="tr-TR" sz="3200" smtClean="0"/>
              <a:t>	* Genelleme</a:t>
            </a:r>
          </a:p>
          <a:p>
            <a:pPr eaLnBrk="1" hangingPunct="1">
              <a:lnSpc>
                <a:spcPct val="90000"/>
              </a:lnSpc>
              <a:buFontTx/>
              <a:buNone/>
            </a:pPr>
            <a:r>
              <a:rPr lang="tr-TR" sz="3200" smtClean="0"/>
              <a:t>	</a:t>
            </a:r>
            <a:r>
              <a:rPr lang="tr-TR" sz="2400" smtClean="0">
                <a:solidFill>
                  <a:srgbClr val="0000FF"/>
                </a:solidFill>
              </a:rPr>
              <a:t>Aşağıdaki verilerden birkaç geçerli genelleme yapınız.</a:t>
            </a:r>
          </a:p>
          <a:p>
            <a:pPr eaLnBrk="1" hangingPunct="1">
              <a:lnSpc>
                <a:spcPct val="90000"/>
              </a:lnSpc>
              <a:buFontTx/>
              <a:buNone/>
            </a:pPr>
            <a:r>
              <a:rPr lang="tr-TR" sz="2400" smtClean="0">
                <a:solidFill>
                  <a:srgbClr val="0000FF"/>
                </a:solidFill>
              </a:rPr>
              <a:t>	Aşağıdaki olayları açıklayabilen bir dizi ilkeyi ifade ediniz.</a:t>
            </a:r>
          </a:p>
          <a:p>
            <a:pPr eaLnBrk="1" hangingPunct="1">
              <a:lnSpc>
                <a:spcPct val="90000"/>
              </a:lnSpc>
              <a:buFontTx/>
              <a:buNone/>
            </a:pPr>
            <a:endParaRPr lang="tr-TR" sz="2400" smtClean="0">
              <a:solidFill>
                <a:srgbClr val="0000FF"/>
              </a:solidFill>
            </a:endParaRPr>
          </a:p>
          <a:p>
            <a:pPr eaLnBrk="1" hangingPunct="1">
              <a:lnSpc>
                <a:spcPct val="90000"/>
              </a:lnSpc>
              <a:buFontTx/>
              <a:buNone/>
            </a:pPr>
            <a:r>
              <a:rPr lang="tr-TR" sz="2400" smtClean="0">
                <a:solidFill>
                  <a:srgbClr val="0000FF"/>
                </a:solidFill>
              </a:rPr>
              <a:t>	</a:t>
            </a:r>
            <a:r>
              <a:rPr lang="tr-TR" sz="3200" smtClean="0"/>
              <a:t>* Çıkarsama</a:t>
            </a:r>
          </a:p>
          <a:p>
            <a:pPr eaLnBrk="1" hangingPunct="1">
              <a:lnSpc>
                <a:spcPct val="90000"/>
              </a:lnSpc>
              <a:buFontTx/>
              <a:buNone/>
            </a:pPr>
            <a:r>
              <a:rPr lang="tr-TR" sz="3200" smtClean="0"/>
              <a:t>	</a:t>
            </a:r>
            <a:r>
              <a:rPr lang="tr-TR" sz="2400" smtClean="0">
                <a:solidFill>
                  <a:srgbClr val="0000FF"/>
                </a:solidFill>
              </a:rPr>
              <a:t>Sunulan olgulardan hareket ederek, ……  olduğunda olması en muhtemel olan nedir?</a:t>
            </a:r>
          </a:p>
          <a:p>
            <a:pPr eaLnBrk="1" hangingPunct="1">
              <a:lnSpc>
                <a:spcPct val="90000"/>
              </a:lnSpc>
              <a:buFontTx/>
              <a:buNone/>
            </a:pPr>
            <a:r>
              <a:rPr lang="tr-TR" sz="2400" smtClean="0">
                <a:solidFill>
                  <a:srgbClr val="0000FF"/>
                </a:solidFill>
              </a:rPr>
              <a:t>	</a:t>
            </a:r>
          </a:p>
        </p:txBody>
      </p:sp>
      <p:sp>
        <p:nvSpPr>
          <p:cNvPr id="4506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42/71</a:t>
            </a:r>
          </a:p>
        </p:txBody>
      </p:sp>
    </p:spTree>
  </p:cSld>
  <p:clrMapOvr>
    <a:masterClrMapping/>
  </p:clrMapOvr>
  <p:transition>
    <p:cover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6083" name="Rectangle 3"/>
          <p:cNvSpPr>
            <a:spLocks noGrp="1" noChangeArrowheads="1"/>
          </p:cNvSpPr>
          <p:nvPr>
            <p:ph type="body" idx="1"/>
          </p:nvPr>
        </p:nvSpPr>
        <p:spPr/>
        <p:txBody>
          <a:bodyPr/>
          <a:lstStyle/>
          <a:p>
            <a:pPr eaLnBrk="1" hangingPunct="1">
              <a:buFont typeface="Wingdings" pitchFamily="2" charset="2"/>
              <a:buNone/>
            </a:pPr>
            <a:r>
              <a:rPr lang="tr-TR" smtClean="0"/>
              <a:t>	* Sınıflama</a:t>
            </a:r>
          </a:p>
          <a:p>
            <a:pPr eaLnBrk="1" hangingPunct="1">
              <a:buFont typeface="Wingdings" pitchFamily="2" charset="2"/>
              <a:buNone/>
            </a:pPr>
            <a:r>
              <a:rPr lang="tr-TR" smtClean="0"/>
              <a:t>	</a:t>
            </a:r>
            <a:r>
              <a:rPr lang="tr-TR" sz="2000" smtClean="0">
                <a:solidFill>
                  <a:srgbClr val="0000FF"/>
                </a:solidFill>
              </a:rPr>
              <a:t>… e göre aşağıdaki maddeleri gruplandırınız.</a:t>
            </a:r>
          </a:p>
          <a:p>
            <a:pPr eaLnBrk="1" hangingPunct="1">
              <a:buFont typeface="Wingdings" pitchFamily="2" charset="2"/>
              <a:buNone/>
            </a:pPr>
            <a:r>
              <a:rPr lang="tr-TR" sz="2000" smtClean="0">
                <a:solidFill>
                  <a:srgbClr val="0000FF"/>
                </a:solidFill>
              </a:rPr>
              <a:t>	Aşağıdaki maddeler hangi ortak özelliklere sahiptir?</a:t>
            </a:r>
          </a:p>
          <a:p>
            <a:pPr eaLnBrk="1" hangingPunct="1">
              <a:buFont typeface="Wingdings" pitchFamily="2" charset="2"/>
              <a:buNone/>
            </a:pPr>
            <a:endParaRPr lang="tr-TR" sz="2000" smtClean="0">
              <a:solidFill>
                <a:srgbClr val="0000FF"/>
              </a:solidFill>
            </a:endParaRPr>
          </a:p>
          <a:p>
            <a:pPr eaLnBrk="1" hangingPunct="1">
              <a:buFont typeface="Wingdings" pitchFamily="2" charset="2"/>
              <a:buNone/>
            </a:pPr>
            <a:r>
              <a:rPr lang="tr-TR" sz="2000" smtClean="0">
                <a:solidFill>
                  <a:srgbClr val="0000FF"/>
                </a:solidFill>
              </a:rPr>
              <a:t>	</a:t>
            </a:r>
            <a:r>
              <a:rPr lang="tr-TR" smtClean="0"/>
              <a:t>* Yaratma</a:t>
            </a:r>
            <a:r>
              <a:rPr lang="tr-TR" sz="2000" smtClean="0">
                <a:solidFill>
                  <a:srgbClr val="0000FF"/>
                </a:solidFill>
              </a:rPr>
              <a:t> </a:t>
            </a:r>
          </a:p>
          <a:p>
            <a:pPr eaLnBrk="1" hangingPunct="1">
              <a:buFont typeface="Wingdings" pitchFamily="2" charset="2"/>
              <a:buNone/>
            </a:pPr>
            <a:r>
              <a:rPr lang="tr-TR" sz="2000" smtClean="0">
                <a:solidFill>
                  <a:srgbClr val="0000FF"/>
                </a:solidFill>
              </a:rPr>
              <a:t>	…. için düşünebildiğiniz birkaç yol öneriniz.</a:t>
            </a:r>
          </a:p>
          <a:p>
            <a:pPr eaLnBrk="1" hangingPunct="1">
              <a:buFont typeface="Wingdings" pitchFamily="2" charset="2"/>
              <a:buNone/>
            </a:pPr>
            <a:r>
              <a:rPr lang="tr-TR" sz="2000" smtClean="0">
                <a:solidFill>
                  <a:srgbClr val="0000FF"/>
                </a:solidFill>
              </a:rPr>
              <a:t>	….. olması halinde ne olabileceğini gösteren bir hikaye tamamlayınız.  </a:t>
            </a:r>
          </a:p>
        </p:txBody>
      </p:sp>
      <p:sp>
        <p:nvSpPr>
          <p:cNvPr id="46084"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43/71</a:t>
            </a:r>
          </a:p>
        </p:txBody>
      </p:sp>
    </p:spTree>
  </p:cSld>
  <p:clrMapOvr>
    <a:masterClrMapping/>
  </p:clrMapOvr>
  <p:transition>
    <p:cover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7107" name="Rectangle 3"/>
          <p:cNvSpPr>
            <a:spLocks noGrp="1" noChangeArrowheads="1"/>
          </p:cNvSpPr>
          <p:nvPr>
            <p:ph type="body" idx="1"/>
          </p:nvPr>
        </p:nvSpPr>
        <p:spPr/>
        <p:txBody>
          <a:bodyPr/>
          <a:lstStyle/>
          <a:p>
            <a:pPr eaLnBrk="1" hangingPunct="1">
              <a:buFont typeface="Wingdings" pitchFamily="2" charset="2"/>
              <a:buNone/>
            </a:pPr>
            <a:r>
              <a:rPr lang="tr-TR" smtClean="0"/>
              <a:t>	* Uygulama</a:t>
            </a:r>
          </a:p>
          <a:p>
            <a:pPr eaLnBrk="1" hangingPunct="1">
              <a:buFont typeface="Wingdings" pitchFamily="2" charset="2"/>
              <a:buNone/>
            </a:pPr>
            <a:r>
              <a:rPr lang="tr-TR" smtClean="0"/>
              <a:t>	</a:t>
            </a:r>
            <a:r>
              <a:rPr lang="tr-TR" sz="2000" smtClean="0">
                <a:solidFill>
                  <a:srgbClr val="0000FF"/>
                </a:solidFill>
              </a:rPr>
              <a:t>Rehber olarak … nın prensibini kullanarak aşağıdaki problem durumunu nasıl çözebileceğinizi anlatınız.</a:t>
            </a:r>
          </a:p>
          <a:p>
            <a:pPr eaLnBrk="1" hangingPunct="1">
              <a:buFont typeface="Wingdings" pitchFamily="2" charset="2"/>
              <a:buNone/>
            </a:pPr>
            <a:r>
              <a:rPr lang="tr-TR" sz="2000" smtClean="0">
                <a:solidFill>
                  <a:srgbClr val="0000FF"/>
                </a:solidFill>
              </a:rPr>
              <a:t>	…nın prensibini temsil eden bir durumu anlatınız.</a:t>
            </a:r>
          </a:p>
          <a:p>
            <a:pPr eaLnBrk="1" hangingPunct="1">
              <a:buFont typeface="Wingdings" pitchFamily="2" charset="2"/>
              <a:buNone/>
            </a:pPr>
            <a:endParaRPr lang="tr-TR" sz="2000" smtClean="0">
              <a:solidFill>
                <a:srgbClr val="0000FF"/>
              </a:solidFill>
            </a:endParaRPr>
          </a:p>
          <a:p>
            <a:pPr eaLnBrk="1" hangingPunct="1">
              <a:buFont typeface="Wingdings" pitchFamily="2" charset="2"/>
              <a:buNone/>
            </a:pPr>
            <a:r>
              <a:rPr lang="tr-TR" sz="2000" smtClean="0">
                <a:solidFill>
                  <a:srgbClr val="0000FF"/>
                </a:solidFill>
              </a:rPr>
              <a:t>	</a:t>
            </a:r>
            <a:r>
              <a:rPr lang="tr-TR" smtClean="0"/>
              <a:t>* Analiz etme</a:t>
            </a:r>
          </a:p>
          <a:p>
            <a:pPr eaLnBrk="1" hangingPunct="1">
              <a:buFont typeface="Wingdings" pitchFamily="2" charset="2"/>
              <a:buNone/>
            </a:pPr>
            <a:r>
              <a:rPr lang="tr-TR" smtClean="0"/>
              <a:t>	</a:t>
            </a:r>
            <a:r>
              <a:rPr lang="tr-TR" sz="2000" smtClean="0">
                <a:solidFill>
                  <a:srgbClr val="0000FF"/>
                </a:solidFill>
              </a:rPr>
              <a:t>Aşağıdaki paragraftaki mantık hatalarını açıklayınız.</a:t>
            </a:r>
          </a:p>
          <a:p>
            <a:pPr eaLnBrk="1" hangingPunct="1">
              <a:buFont typeface="Wingdings" pitchFamily="2" charset="2"/>
              <a:buNone/>
            </a:pPr>
            <a:r>
              <a:rPr lang="tr-TR" sz="2000" smtClean="0">
                <a:solidFill>
                  <a:srgbClr val="0000FF"/>
                </a:solidFill>
              </a:rPr>
              <a:t>	…nın ana özelliklerini belirterek açıklayınız.</a:t>
            </a:r>
          </a:p>
        </p:txBody>
      </p:sp>
      <p:sp>
        <p:nvSpPr>
          <p:cNvPr id="4710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44/71</a:t>
            </a:r>
          </a:p>
        </p:txBody>
      </p:sp>
    </p:spTree>
  </p:cSld>
  <p:clrMapOvr>
    <a:masterClrMapping/>
  </p:clrMapOvr>
  <p:transition>
    <p:cover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8131" name="Rectangle 3"/>
          <p:cNvSpPr>
            <a:spLocks noGrp="1" noChangeArrowheads="1"/>
          </p:cNvSpPr>
          <p:nvPr>
            <p:ph type="body" idx="1"/>
          </p:nvPr>
        </p:nvSpPr>
        <p:spPr/>
        <p:txBody>
          <a:bodyPr/>
          <a:lstStyle/>
          <a:p>
            <a:pPr eaLnBrk="1" hangingPunct="1">
              <a:buFont typeface="Wingdings" pitchFamily="2" charset="2"/>
              <a:buNone/>
            </a:pPr>
            <a:r>
              <a:rPr lang="tr-TR" smtClean="0"/>
              <a:t>	* Sentez</a:t>
            </a:r>
          </a:p>
          <a:p>
            <a:pPr eaLnBrk="1" hangingPunct="1">
              <a:buFont typeface="Wingdings" pitchFamily="2" charset="2"/>
              <a:buNone/>
            </a:pPr>
            <a:r>
              <a:rPr lang="tr-TR" smtClean="0"/>
              <a:t>	</a:t>
            </a:r>
            <a:r>
              <a:rPr lang="tr-TR" sz="2000" smtClean="0">
                <a:solidFill>
                  <a:srgbClr val="0000FF"/>
                </a:solidFill>
              </a:rPr>
              <a:t>…ını kanıtlamak için bir plan ortaya koyunuz. </a:t>
            </a:r>
          </a:p>
          <a:p>
            <a:pPr eaLnBrk="1" hangingPunct="1">
              <a:buFont typeface="Wingdings" pitchFamily="2" charset="2"/>
              <a:buNone/>
            </a:pPr>
            <a:r>
              <a:rPr lang="tr-TR" sz="2000" smtClean="0">
                <a:solidFill>
                  <a:srgbClr val="0000FF"/>
                </a:solidFill>
              </a:rPr>
              <a:t>	…nı gösteren iyi düzenlenmiş bir rapor yazınız.</a:t>
            </a:r>
          </a:p>
          <a:p>
            <a:pPr eaLnBrk="1" hangingPunct="1">
              <a:buFont typeface="Wingdings" pitchFamily="2" charset="2"/>
              <a:buNone/>
            </a:pPr>
            <a:endParaRPr lang="tr-TR" sz="2000" smtClean="0">
              <a:solidFill>
                <a:srgbClr val="0000FF"/>
              </a:solidFill>
            </a:endParaRPr>
          </a:p>
          <a:p>
            <a:pPr eaLnBrk="1" hangingPunct="1">
              <a:buFont typeface="Wingdings" pitchFamily="2" charset="2"/>
              <a:buNone/>
            </a:pPr>
            <a:r>
              <a:rPr lang="tr-TR" sz="2000" smtClean="0">
                <a:solidFill>
                  <a:srgbClr val="0000FF"/>
                </a:solidFill>
              </a:rPr>
              <a:t>	</a:t>
            </a:r>
            <a:r>
              <a:rPr lang="tr-TR" smtClean="0"/>
              <a:t>* Değerlendirme</a:t>
            </a:r>
          </a:p>
          <a:p>
            <a:pPr eaLnBrk="1" hangingPunct="1">
              <a:buFont typeface="Wingdings" pitchFamily="2" charset="2"/>
              <a:buNone/>
            </a:pPr>
            <a:r>
              <a:rPr lang="tr-TR" smtClean="0"/>
              <a:t>	</a:t>
            </a:r>
            <a:r>
              <a:rPr lang="tr-TR" sz="2000" smtClean="0">
                <a:solidFill>
                  <a:srgbClr val="0000FF"/>
                </a:solidFill>
              </a:rPr>
              <a:t>…nın zayıf ve güçlü yönlerini açıklayınız.</a:t>
            </a:r>
          </a:p>
          <a:p>
            <a:pPr eaLnBrk="1" hangingPunct="1">
              <a:buFont typeface="Wingdings" pitchFamily="2" charset="2"/>
              <a:buNone/>
            </a:pPr>
            <a:r>
              <a:rPr lang="tr-TR" sz="2000" smtClean="0">
                <a:solidFill>
                  <a:srgbClr val="0000FF"/>
                </a:solidFill>
              </a:rPr>
              <a:t>	yukarıda verilen bir ölçütü kullanarak …nın bir değerlendirilmesini yapınız.</a:t>
            </a:r>
          </a:p>
        </p:txBody>
      </p:sp>
      <p:sp>
        <p:nvSpPr>
          <p:cNvPr id="4813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45/71</a:t>
            </a:r>
          </a:p>
        </p:txBody>
      </p:sp>
    </p:spTree>
  </p:cSld>
  <p:clrMapOvr>
    <a:masterClrMapping/>
  </p:clrMapOvr>
  <p:transition>
    <p:cover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49155" name="Rectangle 3"/>
          <p:cNvSpPr>
            <a:spLocks noGrp="1" noChangeArrowheads="1"/>
          </p:cNvSpPr>
          <p:nvPr>
            <p:ph type="body" idx="1"/>
          </p:nvPr>
        </p:nvSpPr>
        <p:spPr/>
        <p:txBody>
          <a:bodyPr/>
          <a:lstStyle/>
          <a:p>
            <a:pPr eaLnBrk="1" hangingPunct="1"/>
            <a:endParaRPr lang="tr-TR" smtClean="0"/>
          </a:p>
          <a:p>
            <a:pPr eaLnBrk="1" hangingPunct="1"/>
            <a:r>
              <a:rPr lang="tr-TR" smtClean="0"/>
              <a:t>Yazılı yoklamalar da diğer testler gibi uygulanan öğretim programının içeriğini iyi örneklemeli, yani mümkün olduğunca kapsamalıdır. </a:t>
            </a:r>
          </a:p>
          <a:p>
            <a:pPr eaLnBrk="1" hangingPunct="1">
              <a:buFont typeface="Wingdings" pitchFamily="2" charset="2"/>
              <a:buNone/>
            </a:pPr>
            <a:r>
              <a:rPr lang="tr-TR" smtClean="0"/>
              <a:t>	Bunun için sınav sorularını hazırlamaya başlamadan önce bir belirtke tablosunun oluşturulması yararlı olacaktır.</a:t>
            </a:r>
          </a:p>
        </p:txBody>
      </p:sp>
      <p:sp>
        <p:nvSpPr>
          <p:cNvPr id="4915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46/71</a:t>
            </a:r>
          </a:p>
        </p:txBody>
      </p:sp>
    </p:spTree>
  </p:cSld>
  <p:clrMapOvr>
    <a:masterClrMapping/>
  </p:clrMapOvr>
  <p:transition>
    <p:cover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0179" name="Rectangle 3"/>
          <p:cNvSpPr>
            <a:spLocks noGrp="1" noChangeArrowheads="1"/>
          </p:cNvSpPr>
          <p:nvPr>
            <p:ph type="body" idx="1"/>
          </p:nvPr>
        </p:nvSpPr>
        <p:spPr/>
        <p:txBody>
          <a:bodyPr/>
          <a:lstStyle/>
          <a:p>
            <a:pPr marL="533400" indent="-533400" eaLnBrk="1" hangingPunct="1">
              <a:buFont typeface="Wingdings" pitchFamily="2" charset="2"/>
              <a:buNone/>
            </a:pPr>
            <a:r>
              <a:rPr lang="tr-TR" smtClean="0"/>
              <a:t>Aşağıda verilen Bloom’un bilişsel alan aşamalı sınıflandırmasının göz önüne alınması soruların hazırlanmasında yararlı olacaktır.</a:t>
            </a:r>
          </a:p>
          <a:p>
            <a:pPr marL="533400" indent="-533400" eaLnBrk="1" hangingPunct="1">
              <a:buFont typeface="Wingdings" pitchFamily="2" charset="2"/>
              <a:buAutoNum type="arabicPeriod"/>
            </a:pPr>
            <a:r>
              <a:rPr lang="tr-TR" smtClean="0"/>
              <a:t>Bilgi</a:t>
            </a:r>
          </a:p>
          <a:p>
            <a:pPr marL="533400" indent="-533400" eaLnBrk="1" hangingPunct="1">
              <a:buFont typeface="Wingdings" pitchFamily="2" charset="2"/>
              <a:buAutoNum type="arabicPeriod"/>
            </a:pPr>
            <a:r>
              <a:rPr lang="tr-TR" smtClean="0"/>
              <a:t>Kavrama</a:t>
            </a:r>
          </a:p>
          <a:p>
            <a:pPr marL="533400" indent="-533400" eaLnBrk="1" hangingPunct="1">
              <a:buFont typeface="Wingdings" pitchFamily="2" charset="2"/>
              <a:buAutoNum type="arabicPeriod"/>
            </a:pPr>
            <a:r>
              <a:rPr lang="tr-TR" smtClean="0"/>
              <a:t>Uygulama </a:t>
            </a:r>
          </a:p>
          <a:p>
            <a:pPr marL="533400" indent="-533400" eaLnBrk="1" hangingPunct="1">
              <a:buFont typeface="Wingdings" pitchFamily="2" charset="2"/>
              <a:buAutoNum type="arabicPeriod"/>
            </a:pPr>
            <a:r>
              <a:rPr lang="tr-TR" smtClean="0"/>
              <a:t>Analiz</a:t>
            </a:r>
          </a:p>
          <a:p>
            <a:pPr marL="533400" indent="-533400" eaLnBrk="1" hangingPunct="1">
              <a:buFont typeface="Wingdings" pitchFamily="2" charset="2"/>
              <a:buAutoNum type="arabicPeriod"/>
            </a:pPr>
            <a:r>
              <a:rPr lang="tr-TR" smtClean="0"/>
              <a:t>Sentez</a:t>
            </a:r>
          </a:p>
          <a:p>
            <a:pPr marL="533400" indent="-533400" eaLnBrk="1" hangingPunct="1">
              <a:buFont typeface="Wingdings" pitchFamily="2" charset="2"/>
              <a:buAutoNum type="arabicPeriod"/>
            </a:pPr>
            <a:r>
              <a:rPr lang="tr-TR" smtClean="0"/>
              <a:t>Değerlendirme</a:t>
            </a:r>
          </a:p>
        </p:txBody>
      </p:sp>
      <p:sp>
        <p:nvSpPr>
          <p:cNvPr id="50180" name="Rectangle 4"/>
          <p:cNvSpPr>
            <a:spLocks noChangeArrowheads="1"/>
          </p:cNvSpPr>
          <p:nvPr/>
        </p:nvSpPr>
        <p:spPr bwMode="auto">
          <a:xfrm>
            <a:off x="8388350" y="6542088"/>
            <a:ext cx="725488" cy="304800"/>
          </a:xfrm>
          <a:prstGeom prst="rect">
            <a:avLst/>
          </a:prstGeom>
          <a:noFill/>
          <a:ln w="9525">
            <a:noFill/>
            <a:miter lim="800000"/>
            <a:headEnd/>
            <a:tailEnd/>
          </a:ln>
          <a:effectLst/>
        </p:spPr>
        <p:txBody>
          <a:bodyPr wrap="none">
            <a:spAutoFit/>
          </a:bodyPr>
          <a:lstStyle/>
          <a:p>
            <a:r>
              <a:rPr lang="tr-TR" sz="1400" b="1"/>
              <a:t>  47/71</a:t>
            </a:r>
          </a:p>
        </p:txBody>
      </p:sp>
    </p:spTree>
  </p:cSld>
  <p:clrMapOvr>
    <a:masterClrMapping/>
  </p:clrMapOvr>
  <p:transition>
    <p:cover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47"/>
          <p:cNvSpPr>
            <a:spLocks noGrp="1" noChangeArrowheads="1"/>
          </p:cNvSpPr>
          <p:nvPr>
            <p:ph type="title"/>
          </p:nvPr>
        </p:nvSpPr>
        <p:spPr/>
        <p:txBody>
          <a:bodyPr/>
          <a:lstStyle/>
          <a:p>
            <a:pPr eaLnBrk="1" hangingPunct="1"/>
            <a:r>
              <a:rPr lang="tr-TR" sz="3200" b="1" smtClean="0"/>
              <a:t>Belirtke Tablosu Örneği</a:t>
            </a:r>
          </a:p>
        </p:txBody>
      </p:sp>
      <p:graphicFrame>
        <p:nvGraphicFramePr>
          <p:cNvPr id="98375" name="Group 71"/>
          <p:cNvGraphicFramePr>
            <a:graphicFrameLocks noGrp="1"/>
          </p:cNvGraphicFramePr>
          <p:nvPr>
            <p:ph sz="half" idx="2"/>
          </p:nvPr>
        </p:nvGraphicFramePr>
        <p:xfrm>
          <a:off x="755650" y="1557338"/>
          <a:ext cx="7993063" cy="4393883"/>
        </p:xfrm>
        <a:graphic>
          <a:graphicData uri="http://schemas.openxmlformats.org/drawingml/2006/table">
            <a:tbl>
              <a:tblPr/>
              <a:tblGrid>
                <a:gridCol w="1998663"/>
                <a:gridCol w="1998662"/>
                <a:gridCol w="1997075"/>
                <a:gridCol w="1998663"/>
              </a:tblGrid>
              <a:tr h="679450">
                <a:tc rowSpan="2">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1" i="0" u="none" strike="noStrike" cap="none" normalizeH="0" baseline="0" smtClean="0">
                          <a:ln>
                            <a:noFill/>
                          </a:ln>
                          <a:solidFill>
                            <a:srgbClr val="0000FF"/>
                          </a:solidFill>
                          <a:effectLst/>
                          <a:latin typeface="Arial" charset="0"/>
                        </a:rPr>
                        <a:t>Davranışlar</a:t>
                      </a: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1" i="0" u="none" strike="noStrike" cap="none" normalizeH="0" baseline="0" smtClean="0">
                        <a:ln>
                          <a:noFill/>
                        </a:ln>
                        <a:solidFill>
                          <a:srgbClr val="0000FF"/>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1" i="0" u="none" strike="noStrike" cap="none" normalizeH="0" baseline="0" smtClean="0">
                          <a:ln>
                            <a:noFill/>
                          </a:ln>
                          <a:solidFill>
                            <a:srgbClr val="0000FF"/>
                          </a:solidFill>
                          <a:effectLst/>
                          <a:latin typeface="Arial" charset="0"/>
                        </a:rPr>
                        <a:t>Konular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1" i="0" u="none" strike="noStrike" cap="none" normalizeH="0" baseline="0" smtClean="0">
                          <a:ln>
                            <a:noFill/>
                          </a:ln>
                          <a:solidFill>
                            <a:srgbClr val="0000FF"/>
                          </a:solidFill>
                          <a:effectLst/>
                          <a:latin typeface="Arial" charset="0"/>
                        </a:rPr>
                        <a:t>Bilgi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1" i="0" u="none" strike="noStrike" cap="none" normalizeH="0" baseline="0" smtClean="0">
                          <a:ln>
                            <a:noFill/>
                          </a:ln>
                          <a:solidFill>
                            <a:srgbClr val="0000FF"/>
                          </a:solidFill>
                          <a:effectLst/>
                          <a:latin typeface="Arial" charset="0"/>
                        </a:rPr>
                        <a:t>Kavrama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1" i="0" u="none" strike="noStrike" cap="none" normalizeH="0" baseline="0" smtClean="0">
                          <a:ln>
                            <a:noFill/>
                          </a:ln>
                          <a:solidFill>
                            <a:srgbClr val="0000FF"/>
                          </a:solidFill>
                          <a:effectLst/>
                          <a:latin typeface="Arial" charset="0"/>
                        </a:rPr>
                        <a:t>Uygulama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7863">
                <a:tc vMerge="1">
                  <a:txBody>
                    <a:bodyPr/>
                    <a:lstStyle/>
                    <a:p>
                      <a:endParaRPr lang="tr-TR"/>
                    </a:p>
                  </a:txBody>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Hava durumu ile ilgili temel kavramları bilme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Hava oluşumuna etki eden faktörleri kavrama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chemeClr val="tx1"/>
                          </a:solidFill>
                          <a:effectLst/>
                          <a:latin typeface="Arial" charset="0"/>
                        </a:rPr>
                        <a:t>Verilen hava haritasını yorumlama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Hava Basıncı</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Rüzgar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942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Sıcaklık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Nem ve 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chemeClr val="tx1"/>
                          </a:solidFill>
                          <a:effectLst/>
                          <a:latin typeface="Arial"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1800" b="1" i="0" u="none" strike="noStrike" cap="none" normalizeH="0" baseline="0" smtClean="0">
                          <a:ln>
                            <a:noFill/>
                          </a:ln>
                          <a:solidFill>
                            <a:srgbClr val="0000FF"/>
                          </a:solidFill>
                          <a:effectLst/>
                          <a:latin typeface="Arial" charset="0"/>
                        </a:rPr>
                        <a:t>Madde Say. Top.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rgbClr val="0000FF"/>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rgbClr val="0000FF"/>
                          </a:solidFill>
                          <a:effectLst/>
                          <a:latin typeface="Arial" charset="0"/>
                        </a:rPr>
                        <a:t>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400" b="0" i="0" u="none" strike="noStrike" cap="none" normalizeH="0" baseline="0" smtClean="0">
                          <a:ln>
                            <a:noFill/>
                          </a:ln>
                          <a:solidFill>
                            <a:srgbClr val="0000FF"/>
                          </a:solidFill>
                          <a:effectLst/>
                          <a:latin typeface="Arial"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44" name="Line 52"/>
          <p:cNvSpPr>
            <a:spLocks noChangeShapeType="1"/>
          </p:cNvSpPr>
          <p:nvPr/>
        </p:nvSpPr>
        <p:spPr bwMode="auto">
          <a:xfrm>
            <a:off x="1908175" y="2060575"/>
            <a:ext cx="719138" cy="0"/>
          </a:xfrm>
          <a:prstGeom prst="line">
            <a:avLst/>
          </a:prstGeom>
          <a:noFill/>
          <a:ln w="9525">
            <a:solidFill>
              <a:schemeClr val="tx1"/>
            </a:solidFill>
            <a:round/>
            <a:headEnd/>
            <a:tailEnd type="triangle" w="med" len="med"/>
          </a:ln>
          <a:effectLst/>
        </p:spPr>
        <p:txBody>
          <a:bodyPr/>
          <a:lstStyle/>
          <a:p>
            <a:endParaRPr lang="tr-TR"/>
          </a:p>
        </p:txBody>
      </p:sp>
      <p:sp>
        <p:nvSpPr>
          <p:cNvPr id="51245" name="Line 53"/>
          <p:cNvSpPr>
            <a:spLocks noChangeShapeType="1"/>
          </p:cNvSpPr>
          <p:nvPr/>
        </p:nvSpPr>
        <p:spPr bwMode="auto">
          <a:xfrm>
            <a:off x="2124075" y="2565400"/>
            <a:ext cx="0" cy="358775"/>
          </a:xfrm>
          <a:prstGeom prst="line">
            <a:avLst/>
          </a:prstGeom>
          <a:noFill/>
          <a:ln w="9525">
            <a:solidFill>
              <a:schemeClr val="tx1"/>
            </a:solidFill>
            <a:round/>
            <a:headEnd/>
            <a:tailEnd type="triangle" w="med" len="med"/>
          </a:ln>
          <a:effectLst/>
        </p:spPr>
        <p:txBody>
          <a:bodyPr/>
          <a:lstStyle/>
          <a:p>
            <a:endParaRPr lang="tr-TR"/>
          </a:p>
        </p:txBody>
      </p:sp>
      <p:sp>
        <p:nvSpPr>
          <p:cNvPr id="51246" name="Text Box 69"/>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48/71</a:t>
            </a:r>
          </a:p>
        </p:txBody>
      </p:sp>
    </p:spTree>
  </p:cSld>
  <p:clrMapOvr>
    <a:masterClrMapping/>
  </p:clrMapOvr>
  <p:transition>
    <p:cover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2227" name="Rectangle 3"/>
          <p:cNvSpPr>
            <a:spLocks noGrp="1" noChangeArrowheads="1"/>
          </p:cNvSpPr>
          <p:nvPr>
            <p:ph type="body" idx="1"/>
          </p:nvPr>
        </p:nvSpPr>
        <p:spPr/>
        <p:txBody>
          <a:bodyPr/>
          <a:lstStyle/>
          <a:p>
            <a:pPr eaLnBrk="1" hangingPunct="1">
              <a:lnSpc>
                <a:spcPct val="90000"/>
              </a:lnSpc>
            </a:pPr>
            <a:r>
              <a:rPr lang="tr-TR" smtClean="0"/>
              <a:t>Yazılı yoklamalardaki sorularda öğrenciden ne istenildiği açık bir şekilde ifade edilmelidir. </a:t>
            </a:r>
          </a:p>
          <a:p>
            <a:pPr eaLnBrk="1" hangingPunct="1">
              <a:lnSpc>
                <a:spcPct val="90000"/>
              </a:lnSpc>
              <a:buFont typeface="Wingdings" pitchFamily="2" charset="2"/>
              <a:buNone/>
            </a:pPr>
            <a:endParaRPr lang="tr-TR" smtClean="0"/>
          </a:p>
          <a:p>
            <a:pPr eaLnBrk="1" hangingPunct="1">
              <a:lnSpc>
                <a:spcPct val="90000"/>
              </a:lnSpc>
              <a:buFont typeface="Wingdings" pitchFamily="2" charset="2"/>
              <a:buNone/>
            </a:pPr>
            <a:r>
              <a:rPr lang="tr-TR" smtClean="0"/>
              <a:t>	</a:t>
            </a:r>
            <a:r>
              <a:rPr lang="tr-TR" sz="2400" smtClean="0"/>
              <a:t>Örneğin, </a:t>
            </a:r>
            <a:r>
              <a:rPr lang="tr-TR" sz="2400" i="1" smtClean="0"/>
              <a:t>“</a:t>
            </a:r>
            <a:r>
              <a:rPr lang="tr-TR" sz="2400" i="1" smtClean="0">
                <a:solidFill>
                  <a:srgbClr val="0000FF"/>
                </a:solidFill>
              </a:rPr>
              <a:t>Kuşlar niçin göç eder?”</a:t>
            </a:r>
            <a:r>
              <a:rPr lang="tr-TR" sz="2400" smtClean="0"/>
              <a:t> sorusu öğrenciler için yeterince açık bir soru değildir. </a:t>
            </a:r>
          </a:p>
          <a:p>
            <a:pPr eaLnBrk="1" hangingPunct="1">
              <a:lnSpc>
                <a:spcPct val="90000"/>
              </a:lnSpc>
              <a:buFont typeface="Wingdings" pitchFamily="2" charset="2"/>
              <a:buNone/>
            </a:pPr>
            <a:endParaRPr lang="tr-TR" sz="2400" smtClean="0"/>
          </a:p>
          <a:p>
            <a:pPr eaLnBrk="1" hangingPunct="1">
              <a:lnSpc>
                <a:spcPct val="90000"/>
              </a:lnSpc>
              <a:buFont typeface="Wingdings" pitchFamily="2" charset="2"/>
              <a:buNone/>
            </a:pPr>
            <a:r>
              <a:rPr lang="tr-TR" sz="2400" smtClean="0"/>
              <a:t>	Bu soru </a:t>
            </a:r>
            <a:r>
              <a:rPr lang="tr-TR" sz="2400" smtClean="0">
                <a:solidFill>
                  <a:srgbClr val="0000FF"/>
                </a:solidFill>
              </a:rPr>
              <a:t>“</a:t>
            </a:r>
            <a:r>
              <a:rPr lang="tr-TR" sz="2400" i="1" smtClean="0">
                <a:solidFill>
                  <a:srgbClr val="0000FF"/>
                </a:solidFill>
              </a:rPr>
              <a:t>Kuşların sonbaharda güneye göç etmesine neden olarak düşünülebilecek üç faktörü yazınız, bunlardan en muhtemel olanı seçerek seçim nedeninizi açıklayınız.” </a:t>
            </a:r>
            <a:r>
              <a:rPr lang="tr-TR" sz="2400" i="1" smtClean="0"/>
              <a:t>şeklinde ifade edilirse öğrenci kendinden bekleneni daha iyi anlamış olur. </a:t>
            </a:r>
            <a:endParaRPr lang="tr-TR" sz="2400" smtClean="0"/>
          </a:p>
        </p:txBody>
      </p:sp>
      <p:sp>
        <p:nvSpPr>
          <p:cNvPr id="5222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49/71</a:t>
            </a:r>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eaLnBrk="1" hangingPunct="1"/>
            <a:endParaRPr lang="tr-TR" smtClean="0"/>
          </a:p>
          <a:p>
            <a:pPr algn="just" eaLnBrk="1" hangingPunct="1"/>
            <a:r>
              <a:rPr lang="tr-TR" smtClean="0"/>
              <a:t>Kendini mesleğine en fazla adayanlar ve sonunda en iyi olanlar, genellikle kendi yeterlilik ve ustalık seviyeleriyle en az tatmin olan kişilerdir. Kısaca gerçek profesyoneller asla tatmin olmazlar, daima becerilerini geliştirmeye yardımcı olacak araçlar ararlar. </a:t>
            </a:r>
          </a:p>
          <a:p>
            <a:pPr lvl="1" eaLnBrk="1" hangingPunct="1">
              <a:buFont typeface="Wingdings" pitchFamily="2" charset="2"/>
              <a:buNone/>
            </a:pPr>
            <a:r>
              <a:rPr lang="tr-TR" smtClean="0"/>
              <a:t>						Kenneth D. Moore </a:t>
            </a:r>
          </a:p>
        </p:txBody>
      </p:sp>
      <p:sp>
        <p:nvSpPr>
          <p:cNvPr id="7171"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5/71</a:t>
            </a:r>
          </a:p>
        </p:txBody>
      </p:sp>
    </p:spTree>
  </p:cSld>
  <p:clrMapOvr>
    <a:masterClrMapping/>
  </p:clrMapOvr>
  <p:transition>
    <p:cover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3251" name="Rectangle 3"/>
          <p:cNvSpPr>
            <a:spLocks noGrp="1" noChangeArrowheads="1"/>
          </p:cNvSpPr>
          <p:nvPr>
            <p:ph type="body" idx="1"/>
          </p:nvPr>
        </p:nvSpPr>
        <p:spPr/>
        <p:txBody>
          <a:bodyPr/>
          <a:lstStyle/>
          <a:p>
            <a:pPr eaLnBrk="1" hangingPunct="1"/>
            <a:r>
              <a:rPr lang="tr-TR" smtClean="0">
                <a:solidFill>
                  <a:srgbClr val="0000FF"/>
                </a:solidFill>
              </a:rPr>
              <a:t>“Bir çalışanın bilimsel verileri yorumlama gücünü nasıl ölçersiniz?” </a:t>
            </a:r>
          </a:p>
          <a:p>
            <a:pPr eaLnBrk="1" hangingPunct="1">
              <a:buFont typeface="Wingdings" pitchFamily="2" charset="2"/>
              <a:buNone/>
            </a:pPr>
            <a:r>
              <a:rPr lang="tr-TR" smtClean="0"/>
              <a:t>	şeklinde bir soruyu düşünelim. Bu sorunun iyi bir soru olduğunu söyleyemeyiz. Çünkü çalışanın kim olduğu, hangi düzeyde olduğu belirtilmemiştir. Ayrıca açıklama mı yapılacağı yoksa sadece yöntemin adının mı yazılacağı açık değildir.  </a:t>
            </a:r>
          </a:p>
        </p:txBody>
      </p:sp>
      <p:sp>
        <p:nvSpPr>
          <p:cNvPr id="5325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50/71</a:t>
            </a:r>
          </a:p>
        </p:txBody>
      </p:sp>
    </p:spTree>
  </p:cSld>
  <p:clrMapOvr>
    <a:masterClrMapping/>
  </p:clrMapOvr>
  <p:transition>
    <p:cover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4275" name="Rectangle 3"/>
          <p:cNvSpPr>
            <a:spLocks noGrp="1" noChangeArrowheads="1"/>
          </p:cNvSpPr>
          <p:nvPr>
            <p:ph type="body" idx="1"/>
          </p:nvPr>
        </p:nvSpPr>
        <p:spPr/>
        <p:txBody>
          <a:bodyPr/>
          <a:lstStyle/>
          <a:p>
            <a:pPr eaLnBrk="1" hangingPunct="1"/>
            <a:endParaRPr lang="tr-TR" smtClean="0"/>
          </a:p>
          <a:p>
            <a:pPr eaLnBrk="1" hangingPunct="1"/>
            <a:r>
              <a:rPr lang="tr-TR" smtClean="0"/>
              <a:t>Sorulara uygun cevapların verilebilmesi için öğrencilere yeterli zaman tanınmalı ve her bir sorunun cevaplanması için gerekli yaklaşık zaman belirtilmelidir. </a:t>
            </a:r>
          </a:p>
          <a:p>
            <a:pPr eaLnBrk="1" hangingPunct="1">
              <a:buFont typeface="Wingdings" pitchFamily="2" charset="2"/>
              <a:buNone/>
            </a:pPr>
            <a:endParaRPr lang="tr-TR" smtClean="0"/>
          </a:p>
          <a:p>
            <a:pPr eaLnBrk="1" hangingPunct="1">
              <a:buFont typeface="Wingdings" pitchFamily="2" charset="2"/>
              <a:buNone/>
            </a:pPr>
            <a:r>
              <a:rPr lang="tr-TR" smtClean="0"/>
              <a:t>	</a:t>
            </a:r>
            <a:r>
              <a:rPr lang="tr-TR" sz="2400" smtClean="0"/>
              <a:t>Genellikle öğretmenlerin soruları çözme sürelerinin yaklaşık üç katı bir zamanı öğrencilere tanımaları önerilmektedir</a:t>
            </a:r>
          </a:p>
        </p:txBody>
      </p:sp>
      <p:sp>
        <p:nvSpPr>
          <p:cNvPr id="5427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51/71</a:t>
            </a:r>
          </a:p>
        </p:txBody>
      </p:sp>
    </p:spTree>
  </p:cSld>
  <p:clrMapOvr>
    <a:masterClrMapping/>
  </p:clrMapOvr>
  <p:transition>
    <p:cover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5299" name="Rectangle 3"/>
          <p:cNvSpPr>
            <a:spLocks noGrp="1" noChangeArrowheads="1"/>
          </p:cNvSpPr>
          <p:nvPr>
            <p:ph type="body" idx="1"/>
          </p:nvPr>
        </p:nvSpPr>
        <p:spPr/>
        <p:txBody>
          <a:bodyPr/>
          <a:lstStyle/>
          <a:p>
            <a:pPr eaLnBrk="1" hangingPunct="1"/>
            <a:r>
              <a:rPr lang="tr-TR" smtClean="0"/>
              <a:t>Yazılı yoklamalarda seçimlik sorulardan kaçınılmalıdır.  Bazı öğrenciler önemli bilgi ve becerilerin ölçülmesini amaçlayan soruların cevaplandırılmasından kaçınabilirler. </a:t>
            </a:r>
          </a:p>
          <a:p>
            <a:pPr eaLnBrk="1" hangingPunct="1">
              <a:buFont typeface="Wingdings" pitchFamily="2" charset="2"/>
              <a:buNone/>
            </a:pPr>
            <a:endParaRPr lang="tr-TR" smtClean="0"/>
          </a:p>
          <a:p>
            <a:pPr eaLnBrk="1" hangingPunct="1"/>
            <a:r>
              <a:rPr lang="tr-TR" smtClean="0"/>
              <a:t>Ayrıca seçimlik sorular puanların kıyaslanma imkanını ortadan kaldırır.</a:t>
            </a:r>
          </a:p>
        </p:txBody>
      </p:sp>
      <p:sp>
        <p:nvSpPr>
          <p:cNvPr id="5530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52/71</a:t>
            </a:r>
          </a:p>
        </p:txBody>
      </p:sp>
    </p:spTree>
  </p:cSld>
  <p:clrMapOvr>
    <a:masterClrMapping/>
  </p:clrMapOvr>
  <p:transition>
    <p:cover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6323"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Sorular sınavdan önce her öğrenci için bir adet düşecek şekilde çoğaltılmalıdır. Yani sorular öğrencilere basılı olarak verilmelidir. </a:t>
            </a:r>
          </a:p>
        </p:txBody>
      </p:sp>
      <p:sp>
        <p:nvSpPr>
          <p:cNvPr id="56324"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53/71</a:t>
            </a:r>
          </a:p>
        </p:txBody>
      </p:sp>
    </p:spTree>
  </p:cSld>
  <p:clrMapOvr>
    <a:masterClrMapping/>
  </p:clrMapOvr>
  <p:transition>
    <p:cover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7347" name="Rectangle 3"/>
          <p:cNvSpPr>
            <a:spLocks noGrp="1" noChangeArrowheads="1"/>
          </p:cNvSpPr>
          <p:nvPr>
            <p:ph type="body" idx="1"/>
          </p:nvPr>
        </p:nvSpPr>
        <p:spPr/>
        <p:txBody>
          <a:bodyPr/>
          <a:lstStyle/>
          <a:p>
            <a:pPr eaLnBrk="1" hangingPunct="1">
              <a:buFont typeface="Wingdings" pitchFamily="2" charset="2"/>
              <a:buNone/>
            </a:pPr>
            <a:r>
              <a:rPr lang="tr-TR" smtClean="0"/>
              <a:t>	</a:t>
            </a:r>
          </a:p>
          <a:p>
            <a:pPr eaLnBrk="1" hangingPunct="1">
              <a:buFont typeface="Wingdings" pitchFamily="2" charset="2"/>
              <a:buNone/>
            </a:pPr>
            <a:r>
              <a:rPr lang="tr-TR" smtClean="0"/>
              <a:t>	Soruların başında cevaplama işlemine ilişkin kuralları belirten bir açıklama ya da yönerge bulunmalıdır.</a:t>
            </a:r>
          </a:p>
          <a:p>
            <a:pPr eaLnBrk="1" hangingPunct="1">
              <a:buFont typeface="Wingdings" pitchFamily="2" charset="2"/>
              <a:buNone/>
            </a:pPr>
            <a:endParaRPr lang="tr-TR" smtClean="0"/>
          </a:p>
          <a:p>
            <a:pPr eaLnBrk="1" hangingPunct="1">
              <a:buFont typeface="Wingdings" pitchFamily="2" charset="2"/>
              <a:buNone/>
            </a:pPr>
            <a:r>
              <a:rPr lang="tr-TR" smtClean="0"/>
              <a:t>	</a:t>
            </a:r>
            <a:endParaRPr lang="tr-TR" sz="2000" smtClean="0"/>
          </a:p>
        </p:txBody>
      </p:sp>
      <p:sp>
        <p:nvSpPr>
          <p:cNvPr id="5734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54/71</a:t>
            </a:r>
          </a:p>
        </p:txBody>
      </p:sp>
    </p:spTree>
  </p:cSld>
  <p:clrMapOvr>
    <a:masterClrMapping/>
  </p:clrMapOvr>
  <p:transition>
    <p:cover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8371" name="Rectangle 3"/>
          <p:cNvSpPr>
            <a:spLocks noGrp="1" noChangeArrowheads="1"/>
          </p:cNvSpPr>
          <p:nvPr>
            <p:ph type="body" idx="1"/>
          </p:nvPr>
        </p:nvSpPr>
        <p:spPr/>
        <p:txBody>
          <a:bodyPr/>
          <a:lstStyle/>
          <a:p>
            <a:pPr eaLnBrk="1" hangingPunct="1">
              <a:lnSpc>
                <a:spcPct val="90000"/>
              </a:lnSpc>
              <a:buFont typeface="Wingdings" pitchFamily="2" charset="2"/>
              <a:buNone/>
            </a:pPr>
            <a:endParaRPr lang="tr-TR" b="1" smtClean="0"/>
          </a:p>
          <a:p>
            <a:pPr eaLnBrk="1" hangingPunct="1">
              <a:lnSpc>
                <a:spcPct val="90000"/>
              </a:lnSpc>
              <a:buFont typeface="Wingdings" pitchFamily="2" charset="2"/>
              <a:buNone/>
            </a:pPr>
            <a:endParaRPr lang="tr-TR" b="1" smtClean="0"/>
          </a:p>
          <a:p>
            <a:pPr eaLnBrk="1" hangingPunct="1">
              <a:lnSpc>
                <a:spcPct val="90000"/>
              </a:lnSpc>
              <a:buFont typeface="Wingdings" pitchFamily="2" charset="2"/>
              <a:buNone/>
            </a:pPr>
            <a:r>
              <a:rPr lang="tr-TR" b="1" smtClean="0"/>
              <a:t>Örnek Yönerge:</a:t>
            </a:r>
            <a:r>
              <a:rPr lang="tr-TR" smtClean="0"/>
              <a:t> Aşağıda, her biri 20 puan değerinde olan 5 soru vardır. Soruların tümünü cevaplandırmak için tanınan süre 60 dakikadır. Her bir soruya yaklaşık olarak eşit zaman ayırın. Cevaplarda; ilgisiz, şişirilmiş veya blöf ifadeler için negatif puan kullanılacaktır. Cevaplamaya istediğiniz sorudan başlayabilirsiniz.</a:t>
            </a:r>
          </a:p>
          <a:p>
            <a:pPr eaLnBrk="1" hangingPunct="1">
              <a:lnSpc>
                <a:spcPct val="90000"/>
              </a:lnSpc>
              <a:buFont typeface="Wingdings" pitchFamily="2" charset="2"/>
              <a:buNone/>
            </a:pPr>
            <a:endParaRPr lang="tr-TR" smtClean="0"/>
          </a:p>
        </p:txBody>
      </p:sp>
      <p:sp>
        <p:nvSpPr>
          <p:cNvPr id="58372"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55/71</a:t>
            </a:r>
          </a:p>
        </p:txBody>
      </p:sp>
    </p:spTree>
  </p:cSld>
  <p:clrMapOvr>
    <a:masterClrMapping/>
  </p:clrMapOvr>
  <p:transition>
    <p:cover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59395" name="Rectangle 3"/>
          <p:cNvSpPr>
            <a:spLocks noGrp="1" noChangeArrowheads="1"/>
          </p:cNvSpPr>
          <p:nvPr>
            <p:ph type="body" idx="1"/>
          </p:nvPr>
        </p:nvSpPr>
        <p:spPr/>
        <p:txBody>
          <a:bodyPr/>
          <a:lstStyle/>
          <a:p>
            <a:pPr eaLnBrk="1" hangingPunct="1"/>
            <a:r>
              <a:rPr lang="tr-TR" smtClean="0"/>
              <a:t>Yazılı yoklamalarda sorulacak soruların güçlük dereceleri belirlenmelidir.</a:t>
            </a:r>
          </a:p>
          <a:p>
            <a:pPr eaLnBrk="1" hangingPunct="1">
              <a:buFont typeface="Wingdings" pitchFamily="2" charset="2"/>
              <a:buNone/>
            </a:pPr>
            <a:r>
              <a:rPr lang="tr-TR" smtClean="0"/>
              <a:t>		Sorular; 	</a:t>
            </a:r>
            <a:r>
              <a:rPr lang="tr-TR" smtClean="0">
                <a:solidFill>
                  <a:srgbClr val="0000FF"/>
                </a:solidFill>
              </a:rPr>
              <a:t>çok kolay</a:t>
            </a:r>
            <a:r>
              <a:rPr lang="tr-TR" smtClean="0"/>
              <a:t> </a:t>
            </a:r>
          </a:p>
          <a:p>
            <a:pPr eaLnBrk="1" hangingPunct="1">
              <a:buFont typeface="Wingdings" pitchFamily="2" charset="2"/>
              <a:buNone/>
            </a:pPr>
            <a:r>
              <a:rPr lang="tr-TR" smtClean="0">
                <a:solidFill>
                  <a:srgbClr val="0000FF"/>
                </a:solidFill>
              </a:rPr>
              <a:t>				kolay</a:t>
            </a:r>
          </a:p>
          <a:p>
            <a:pPr eaLnBrk="1" hangingPunct="1">
              <a:buFont typeface="Wingdings" pitchFamily="2" charset="2"/>
              <a:buNone/>
            </a:pPr>
            <a:r>
              <a:rPr lang="tr-TR" smtClean="0">
                <a:solidFill>
                  <a:srgbClr val="0000FF"/>
                </a:solidFill>
              </a:rPr>
              <a:t>				orta</a:t>
            </a:r>
          </a:p>
          <a:p>
            <a:pPr eaLnBrk="1" hangingPunct="1">
              <a:buFont typeface="Wingdings" pitchFamily="2" charset="2"/>
              <a:buNone/>
            </a:pPr>
            <a:r>
              <a:rPr lang="tr-TR" smtClean="0">
                <a:solidFill>
                  <a:srgbClr val="0000FF"/>
                </a:solidFill>
              </a:rPr>
              <a:t>			     	güç</a:t>
            </a:r>
          </a:p>
          <a:p>
            <a:pPr eaLnBrk="1" hangingPunct="1">
              <a:buFont typeface="Wingdings" pitchFamily="2" charset="2"/>
              <a:buNone/>
            </a:pPr>
            <a:r>
              <a:rPr lang="tr-TR" smtClean="0">
                <a:solidFill>
                  <a:srgbClr val="0000FF"/>
                </a:solidFill>
              </a:rPr>
              <a:t>			    	çok güç </a:t>
            </a:r>
          </a:p>
          <a:p>
            <a:pPr eaLnBrk="1" hangingPunct="1">
              <a:buFont typeface="Wingdings" pitchFamily="2" charset="2"/>
              <a:buNone/>
            </a:pPr>
            <a:r>
              <a:rPr lang="tr-TR" smtClean="0"/>
              <a:t>şeklinde düzenlenebilir.				</a:t>
            </a:r>
          </a:p>
          <a:p>
            <a:pPr eaLnBrk="1" hangingPunct="1">
              <a:buFont typeface="Wingdings" pitchFamily="2" charset="2"/>
              <a:buNone/>
            </a:pPr>
            <a:endParaRPr lang="tr-TR" smtClean="0"/>
          </a:p>
          <a:p>
            <a:pPr eaLnBrk="1" hangingPunct="1">
              <a:buFont typeface="Wingdings" pitchFamily="2" charset="2"/>
              <a:buNone/>
            </a:pPr>
            <a:endParaRPr lang="tr-TR" smtClean="0"/>
          </a:p>
        </p:txBody>
      </p:sp>
      <p:sp>
        <p:nvSpPr>
          <p:cNvPr id="59396" name="Text Box 6"/>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56/70</a:t>
            </a:r>
          </a:p>
        </p:txBody>
      </p:sp>
    </p:spTree>
  </p:cSld>
  <p:clrMapOvr>
    <a:masterClrMapping/>
  </p:clrMapOvr>
  <p:transition>
    <p:cover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60419" name="Rectangle 3"/>
          <p:cNvSpPr>
            <a:spLocks noGrp="1" noChangeArrowheads="1"/>
          </p:cNvSpPr>
          <p:nvPr>
            <p:ph type="body" idx="1"/>
          </p:nvPr>
        </p:nvSpPr>
        <p:spPr/>
        <p:txBody>
          <a:bodyPr/>
          <a:lstStyle/>
          <a:p>
            <a:pPr eaLnBrk="1" hangingPunct="1">
              <a:buFont typeface="Wingdings" pitchFamily="2" charset="2"/>
              <a:buNone/>
            </a:pPr>
            <a:r>
              <a:rPr lang="tr-TR" smtClean="0"/>
              <a:t>	</a:t>
            </a:r>
            <a:r>
              <a:rPr lang="tr-TR" b="1" smtClean="0"/>
              <a:t>Örneğin,</a:t>
            </a:r>
            <a:r>
              <a:rPr lang="tr-TR" smtClean="0"/>
              <a:t> 10 soruluk bir sınavda soruların güçlük derecesine göre dağılımı şöyle olabilir:</a:t>
            </a:r>
          </a:p>
          <a:p>
            <a:pPr eaLnBrk="1" hangingPunct="1">
              <a:buFont typeface="Wingdings" pitchFamily="2" charset="2"/>
              <a:buNone/>
            </a:pPr>
            <a:r>
              <a:rPr lang="tr-TR" smtClean="0"/>
              <a:t>		</a:t>
            </a:r>
            <a:r>
              <a:rPr lang="tr-TR" smtClean="0">
                <a:solidFill>
                  <a:srgbClr val="0000FF"/>
                </a:solidFill>
              </a:rPr>
              <a:t>1 soru çok kolay</a:t>
            </a:r>
          </a:p>
          <a:p>
            <a:pPr eaLnBrk="1" hangingPunct="1">
              <a:buFont typeface="Wingdings" pitchFamily="2" charset="2"/>
              <a:buNone/>
            </a:pPr>
            <a:r>
              <a:rPr lang="tr-TR" smtClean="0">
                <a:solidFill>
                  <a:srgbClr val="0000FF"/>
                </a:solidFill>
              </a:rPr>
              <a:t>		2 soru kolay</a:t>
            </a:r>
          </a:p>
          <a:p>
            <a:pPr eaLnBrk="1" hangingPunct="1">
              <a:buFont typeface="Wingdings" pitchFamily="2" charset="2"/>
              <a:buNone/>
            </a:pPr>
            <a:r>
              <a:rPr lang="tr-TR" smtClean="0">
                <a:solidFill>
                  <a:srgbClr val="0000FF"/>
                </a:solidFill>
              </a:rPr>
              <a:t>		4 soru orta</a:t>
            </a:r>
          </a:p>
          <a:p>
            <a:pPr eaLnBrk="1" hangingPunct="1">
              <a:buFont typeface="Wingdings" pitchFamily="2" charset="2"/>
              <a:buNone/>
            </a:pPr>
            <a:r>
              <a:rPr lang="tr-TR" smtClean="0">
                <a:solidFill>
                  <a:srgbClr val="0000FF"/>
                </a:solidFill>
              </a:rPr>
              <a:t>		2 soru güç</a:t>
            </a:r>
          </a:p>
          <a:p>
            <a:pPr eaLnBrk="1" hangingPunct="1">
              <a:buFont typeface="Wingdings" pitchFamily="2" charset="2"/>
              <a:buNone/>
            </a:pPr>
            <a:r>
              <a:rPr lang="tr-TR" smtClean="0">
                <a:solidFill>
                  <a:srgbClr val="0000FF"/>
                </a:solidFill>
              </a:rPr>
              <a:t>		1 soru çok güç</a:t>
            </a:r>
          </a:p>
          <a:p>
            <a:pPr eaLnBrk="1" hangingPunct="1">
              <a:buFont typeface="Wingdings" pitchFamily="2" charset="2"/>
              <a:buNone/>
            </a:pPr>
            <a:endParaRPr lang="tr-TR" smtClean="0"/>
          </a:p>
        </p:txBody>
      </p:sp>
      <p:sp>
        <p:nvSpPr>
          <p:cNvPr id="6042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57/71</a:t>
            </a:r>
          </a:p>
        </p:txBody>
      </p:sp>
    </p:spTree>
  </p:cSld>
  <p:clrMapOvr>
    <a:masterClrMapping/>
  </p:clrMapOvr>
  <p:transition>
    <p:cover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61443" name="Rectangle 3"/>
          <p:cNvSpPr>
            <a:spLocks noGrp="1" noChangeArrowheads="1"/>
          </p:cNvSpPr>
          <p:nvPr>
            <p:ph type="body" idx="1"/>
          </p:nvPr>
        </p:nvSpPr>
        <p:spPr/>
        <p:txBody>
          <a:bodyPr/>
          <a:lstStyle/>
          <a:p>
            <a:pPr eaLnBrk="1" hangingPunct="1">
              <a:buFont typeface="Wingdings" pitchFamily="2" charset="2"/>
              <a:buNone/>
            </a:pPr>
            <a:r>
              <a:rPr lang="tr-TR" smtClean="0"/>
              <a:t>Bir sınavın güvenirliği diğer etkenler sabit kalmak şartıyla ancak her soru sınıfın % 50 si tarafından doğru cevaplandırılabildiği takdirde en büyük değere ulaşır. </a:t>
            </a:r>
          </a:p>
          <a:p>
            <a:pPr eaLnBrk="1" hangingPunct="1">
              <a:buFont typeface="Wingdings" pitchFamily="2" charset="2"/>
              <a:buNone/>
            </a:pPr>
            <a:endParaRPr lang="tr-TR" smtClean="0"/>
          </a:p>
          <a:p>
            <a:pPr eaLnBrk="1" hangingPunct="1">
              <a:buFont typeface="Wingdings" pitchFamily="2" charset="2"/>
              <a:buNone/>
            </a:pPr>
            <a:r>
              <a:rPr lang="tr-TR" smtClean="0"/>
              <a:t>Çok zor sorulardan oluşan bir sınavın güvenirliği düşük olacağı gibi, çok kolay sorulardan oluşan bir sınavın güvenirliği de düşük olur.</a:t>
            </a:r>
          </a:p>
          <a:p>
            <a:pPr eaLnBrk="1" hangingPunct="1"/>
            <a:endParaRPr lang="tr-TR" smtClean="0"/>
          </a:p>
        </p:txBody>
      </p:sp>
      <p:sp>
        <p:nvSpPr>
          <p:cNvPr id="61444" name="Rectangle 4"/>
          <p:cNvSpPr>
            <a:spLocks noChangeArrowheads="1"/>
          </p:cNvSpPr>
          <p:nvPr/>
        </p:nvSpPr>
        <p:spPr bwMode="auto">
          <a:xfrm>
            <a:off x="8388350" y="6542088"/>
            <a:ext cx="725488" cy="304800"/>
          </a:xfrm>
          <a:prstGeom prst="rect">
            <a:avLst/>
          </a:prstGeom>
          <a:noFill/>
          <a:ln w="9525">
            <a:noFill/>
            <a:miter lim="800000"/>
            <a:headEnd/>
            <a:tailEnd/>
          </a:ln>
          <a:effectLst/>
        </p:spPr>
        <p:txBody>
          <a:bodyPr wrap="none">
            <a:spAutoFit/>
          </a:bodyPr>
          <a:lstStyle/>
          <a:p>
            <a:r>
              <a:rPr lang="tr-TR" sz="1400" b="1"/>
              <a:t>  58/71</a:t>
            </a:r>
          </a:p>
        </p:txBody>
      </p:sp>
    </p:spTree>
  </p:cSld>
  <p:clrMapOvr>
    <a:masterClrMapping/>
  </p:clrMapOvr>
  <p:transition>
    <p:cover di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tr-TR" sz="3800" smtClean="0"/>
              <a:t>Yazılı Yoklama Sorularının Hazırlanması İçin Öneriler</a:t>
            </a:r>
          </a:p>
        </p:txBody>
      </p:sp>
      <p:sp>
        <p:nvSpPr>
          <p:cNvPr id="62467" name="Rectangle 3"/>
          <p:cNvSpPr>
            <a:spLocks noGrp="1" noChangeArrowheads="1"/>
          </p:cNvSpPr>
          <p:nvPr>
            <p:ph type="body" idx="1"/>
          </p:nvPr>
        </p:nvSpPr>
        <p:spPr/>
        <p:txBody>
          <a:bodyPr/>
          <a:lstStyle/>
          <a:p>
            <a:pPr eaLnBrk="1" hangingPunct="1"/>
            <a:endParaRPr lang="tr-TR" smtClean="0"/>
          </a:p>
          <a:p>
            <a:pPr eaLnBrk="1" hangingPunct="1"/>
            <a:r>
              <a:rPr lang="tr-TR" smtClean="0"/>
              <a:t>Yazılı yoklama soruları kitap ve diğer yazılı kaynaklardan aynen alınmamalıdır.</a:t>
            </a:r>
          </a:p>
          <a:p>
            <a:pPr eaLnBrk="1" hangingPunct="1"/>
            <a:endParaRPr lang="tr-TR" smtClean="0"/>
          </a:p>
          <a:p>
            <a:pPr eaLnBrk="1" hangingPunct="1"/>
            <a:r>
              <a:rPr lang="tr-TR" smtClean="0"/>
              <a:t>Sorular birbirlerinden bağımsız olarak cevaplandırılabilmelidir.</a:t>
            </a:r>
          </a:p>
        </p:txBody>
      </p:sp>
      <p:sp>
        <p:nvSpPr>
          <p:cNvPr id="62468" name="Rectangle 4"/>
          <p:cNvSpPr>
            <a:spLocks noChangeArrowheads="1"/>
          </p:cNvSpPr>
          <p:nvPr/>
        </p:nvSpPr>
        <p:spPr bwMode="auto">
          <a:xfrm>
            <a:off x="8388350" y="6542088"/>
            <a:ext cx="725488" cy="304800"/>
          </a:xfrm>
          <a:prstGeom prst="rect">
            <a:avLst/>
          </a:prstGeom>
          <a:noFill/>
          <a:ln w="9525">
            <a:noFill/>
            <a:miter lim="800000"/>
            <a:headEnd/>
            <a:tailEnd/>
          </a:ln>
          <a:effectLst/>
        </p:spPr>
        <p:txBody>
          <a:bodyPr wrap="none">
            <a:spAutoFit/>
          </a:bodyPr>
          <a:lstStyle/>
          <a:p>
            <a:r>
              <a:rPr lang="tr-TR" sz="1400" b="1"/>
              <a:t>  59/71</a:t>
            </a:r>
          </a:p>
        </p:txBody>
      </p:sp>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Değişen şartlara aynı tepkileri vererek yaşayamayız.</a:t>
            </a:r>
          </a:p>
          <a:p>
            <a:pPr eaLnBrk="1" hangingPunct="1">
              <a:buFont typeface="Wingdings" pitchFamily="2" charset="2"/>
              <a:buNone/>
            </a:pPr>
            <a:r>
              <a:rPr lang="tr-TR" smtClean="0"/>
              <a:t>					Prof.Dr.Erol Güngör </a:t>
            </a:r>
          </a:p>
        </p:txBody>
      </p:sp>
      <p:sp>
        <p:nvSpPr>
          <p:cNvPr id="8195"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6/71</a:t>
            </a:r>
          </a:p>
        </p:txBody>
      </p:sp>
    </p:spTree>
  </p:cSld>
  <p:clrMapOvr>
    <a:masterClrMapping/>
  </p:clrMapOvr>
  <p:transition>
    <p:cover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3"/>
          <p:cNvSpPr>
            <a:spLocks noGrp="1" noChangeArrowheads="1"/>
          </p:cNvSpPr>
          <p:nvPr>
            <p:ph type="body" idx="4294967295"/>
          </p:nvPr>
        </p:nvSpPr>
        <p:spPr>
          <a:xfrm>
            <a:off x="250825" y="404813"/>
            <a:ext cx="8713788" cy="1008062"/>
          </a:xfrm>
        </p:spPr>
        <p:txBody>
          <a:bodyPr/>
          <a:lstStyle/>
          <a:p>
            <a:pPr eaLnBrk="1" hangingPunct="1">
              <a:buFont typeface="Wingdings" pitchFamily="2" charset="2"/>
              <a:buNone/>
            </a:pPr>
            <a:r>
              <a:rPr lang="tr-TR" smtClean="0"/>
              <a:t>Yazılı Yoklama Sorularının Hazırlanması İçin Öneriler</a:t>
            </a:r>
          </a:p>
          <a:p>
            <a:pPr eaLnBrk="1" hangingPunct="1"/>
            <a:r>
              <a:rPr lang="tr-TR" sz="2400" smtClean="0"/>
              <a:t>Yazılı yoklama soruları kontrol listesi</a:t>
            </a:r>
          </a:p>
        </p:txBody>
      </p:sp>
      <p:graphicFrame>
        <p:nvGraphicFramePr>
          <p:cNvPr id="102508" name="Group 108"/>
          <p:cNvGraphicFramePr>
            <a:graphicFrameLocks noGrp="1"/>
          </p:cNvGraphicFramePr>
          <p:nvPr>
            <p:ph/>
          </p:nvPr>
        </p:nvGraphicFramePr>
        <p:xfrm>
          <a:off x="755650" y="1628775"/>
          <a:ext cx="7921625" cy="4876800"/>
        </p:xfrm>
        <a:graphic>
          <a:graphicData uri="http://schemas.openxmlformats.org/drawingml/2006/table">
            <a:tbl>
              <a:tblPr/>
              <a:tblGrid>
                <a:gridCol w="6408738"/>
                <a:gridCol w="720725"/>
                <a:gridCol w="792162"/>
              </a:tblGrid>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Evet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Hayır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1- Amaca en uygun olan test yazılı yoklama mıdır?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2- Sorular karmaşık davranışları ölçecek özellikte midir?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3- Sorular dersin hedef davranışları/kazanım ile ilişkili midir?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4- Her bir soru beklenen cevabı açık olarak ifade etmekte midir?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5- Sınavla ilgili açık bir yönerge verilmiş midir?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6- Soruların cevaplandırılması için yeterli zaman verilmekte midir?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37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tr-TR" sz="2000" b="0" i="0" u="none" strike="noStrike" cap="none" normalizeH="0" baseline="0" smtClean="0">
                          <a:ln>
                            <a:noFill/>
                          </a:ln>
                          <a:solidFill>
                            <a:schemeClr val="tx1"/>
                          </a:solidFill>
                          <a:effectLst/>
                          <a:latin typeface="Arial" charset="0"/>
                        </a:rPr>
                        <a:t>7- Soruları hazırlayıp bir süre geçtikten sonra tekrar kontrol ettiniz mi?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endParaRPr kumimoji="0" lang="tr-TR"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529" name="Text Box 105"/>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60/71</a:t>
            </a:r>
          </a:p>
        </p:txBody>
      </p:sp>
    </p:spTree>
  </p:cSld>
  <p:clrMapOvr>
    <a:masterClrMapping/>
  </p:clrMapOvr>
  <p:transition>
    <p:cover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4515" name="Rectangle 3"/>
          <p:cNvSpPr>
            <a:spLocks noGrp="1" noChangeArrowheads="1"/>
          </p:cNvSpPr>
          <p:nvPr>
            <p:ph type="body" idx="1"/>
          </p:nvPr>
        </p:nvSpPr>
        <p:spPr/>
        <p:txBody>
          <a:bodyPr/>
          <a:lstStyle/>
          <a:p>
            <a:pPr eaLnBrk="1" hangingPunct="1">
              <a:buFont typeface="Wingdings" pitchFamily="2" charset="2"/>
              <a:buNone/>
            </a:pPr>
            <a:r>
              <a:rPr lang="tr-TR" smtClean="0"/>
              <a:t>Yazılı yoklamalar;</a:t>
            </a:r>
          </a:p>
          <a:p>
            <a:pPr eaLnBrk="1" hangingPunct="1"/>
            <a:r>
              <a:rPr lang="tr-TR" smtClean="0"/>
              <a:t>genel izlenimle puanlama,</a:t>
            </a:r>
          </a:p>
          <a:p>
            <a:pPr eaLnBrk="1" hangingPunct="1"/>
            <a:r>
              <a:rPr lang="tr-TR" smtClean="0"/>
              <a:t>sınıflama ile puanlama,</a:t>
            </a:r>
          </a:p>
          <a:p>
            <a:pPr eaLnBrk="1" hangingPunct="1"/>
            <a:r>
              <a:rPr lang="tr-TR" smtClean="0"/>
              <a:t>sıralama ile puanlama,</a:t>
            </a:r>
          </a:p>
          <a:p>
            <a:pPr eaLnBrk="1" hangingPunct="1"/>
            <a:r>
              <a:rPr lang="tr-TR" smtClean="0"/>
              <a:t>puanlama anahtarı ile puanlama</a:t>
            </a:r>
          </a:p>
          <a:p>
            <a:pPr eaLnBrk="1" hangingPunct="1">
              <a:buFont typeface="Wingdings" pitchFamily="2" charset="2"/>
              <a:buNone/>
            </a:pPr>
            <a:r>
              <a:rPr lang="tr-TR" smtClean="0"/>
              <a:t>yöntemleri kullanılarak puanlanabilir</a:t>
            </a:r>
          </a:p>
          <a:p>
            <a:pPr eaLnBrk="1" hangingPunct="1"/>
            <a:endParaRPr lang="tr-TR" smtClean="0"/>
          </a:p>
          <a:p>
            <a:pPr eaLnBrk="1" hangingPunct="1">
              <a:buFont typeface="Wingdings" pitchFamily="2" charset="2"/>
              <a:buNone/>
            </a:pPr>
            <a:r>
              <a:rPr lang="tr-TR" smtClean="0"/>
              <a:t>	 </a:t>
            </a:r>
          </a:p>
        </p:txBody>
      </p:sp>
      <p:sp>
        <p:nvSpPr>
          <p:cNvPr id="64516"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61/71</a:t>
            </a:r>
          </a:p>
        </p:txBody>
      </p:sp>
    </p:spTree>
  </p:cSld>
  <p:clrMapOvr>
    <a:masterClrMapping/>
  </p:clrMapOvr>
  <p:transition>
    <p:cover dir="d"/>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5539" name="Rectangle 3"/>
          <p:cNvSpPr>
            <a:spLocks noGrp="1" noChangeArrowheads="1"/>
          </p:cNvSpPr>
          <p:nvPr>
            <p:ph type="body" idx="1"/>
          </p:nvPr>
        </p:nvSpPr>
        <p:spPr/>
        <p:txBody>
          <a:bodyPr/>
          <a:lstStyle/>
          <a:p>
            <a:pPr eaLnBrk="1" hangingPunct="1"/>
            <a:r>
              <a:rPr lang="tr-TR" smtClean="0"/>
              <a:t>Puanlayıcı (öğretmen) okuduğu kağıdın kime ait olduğunu bilmemelidir.</a:t>
            </a:r>
          </a:p>
          <a:p>
            <a:pPr eaLnBrk="1" hangingPunct="1"/>
            <a:endParaRPr lang="tr-TR" smtClean="0"/>
          </a:p>
          <a:p>
            <a:pPr eaLnBrk="1" hangingPunct="1"/>
            <a:r>
              <a:rPr lang="tr-TR" smtClean="0"/>
              <a:t>Puanlayıcı; ifade becerisi, yazı güzelliği gibi faktörlerin puanlamada yanıltıcı rol oynadığının bilincinde olmalıdır. Yani dersin hedef davranışları arasında olmayan hiçbir faktör puanlamaya etki etmemelidir.</a:t>
            </a:r>
          </a:p>
        </p:txBody>
      </p:sp>
      <p:sp>
        <p:nvSpPr>
          <p:cNvPr id="6554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62/71</a:t>
            </a:r>
          </a:p>
        </p:txBody>
      </p:sp>
    </p:spTree>
  </p:cSld>
  <p:clrMapOvr>
    <a:masterClrMapping/>
  </p:clrMapOvr>
  <p:transition>
    <p:cover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6563" name="Rectangle 3"/>
          <p:cNvSpPr>
            <a:spLocks noGrp="1" noChangeArrowheads="1"/>
          </p:cNvSpPr>
          <p:nvPr>
            <p:ph type="body" idx="1"/>
          </p:nvPr>
        </p:nvSpPr>
        <p:spPr/>
        <p:txBody>
          <a:bodyPr/>
          <a:lstStyle/>
          <a:p>
            <a:pPr eaLnBrk="1" hangingPunct="1"/>
            <a:r>
              <a:rPr lang="tr-TR" smtClean="0"/>
              <a:t>Yazılı yoklamalarda cevaplar okunurken, aynı soruya verilen tüm cevaplar okunduktan sonra diğer soruya geçilmelidir (Soru soru puanlama yapılmalıdır).</a:t>
            </a:r>
          </a:p>
          <a:p>
            <a:pPr eaLnBrk="1" hangingPunct="1"/>
            <a:endParaRPr lang="tr-TR" smtClean="0"/>
          </a:p>
        </p:txBody>
      </p:sp>
      <p:sp>
        <p:nvSpPr>
          <p:cNvPr id="66564"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63/71</a:t>
            </a:r>
          </a:p>
        </p:txBody>
      </p:sp>
    </p:spTree>
  </p:cSld>
  <p:clrMapOvr>
    <a:masterClrMapping/>
  </p:clrMapOvr>
  <p:transition>
    <p:cover dir="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7587"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Öğrenciler hakkında önemli kararlar verilecekse puanlama işlemi birden fazla bağımsız puanlayıcı tarafından yapılmalıdır.</a:t>
            </a:r>
          </a:p>
        </p:txBody>
      </p:sp>
      <p:sp>
        <p:nvSpPr>
          <p:cNvPr id="67588"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64/71</a:t>
            </a:r>
          </a:p>
        </p:txBody>
      </p:sp>
    </p:spTree>
  </p:cSld>
  <p:clrMapOvr>
    <a:masterClrMapping/>
  </p:clrMapOvr>
  <p:transition>
    <p:cover dir="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8611" name="Rectangle 3"/>
          <p:cNvSpPr>
            <a:spLocks noGrp="1" noChangeArrowheads="1"/>
          </p:cNvSpPr>
          <p:nvPr>
            <p:ph type="body" idx="1"/>
          </p:nvPr>
        </p:nvSpPr>
        <p:spPr/>
        <p:txBody>
          <a:bodyPr/>
          <a:lstStyle/>
          <a:p>
            <a:pPr eaLnBrk="1" hangingPunct="1"/>
            <a:r>
              <a:rPr lang="tr-TR" smtClean="0"/>
              <a:t>Yazılı yoklamalarda sorulara verilen ilgisiz, şişirilmiş veya blöf cevaplarla ilgili olarak  ne yapılacağı önceden kararlaştırılarak öğrencilere duyurulmalıdır. Puanlama anahtarı ile yapılan puanlamada negatif puanlar kullanılabilir.</a:t>
            </a:r>
          </a:p>
          <a:p>
            <a:pPr eaLnBrk="1" hangingPunct="1"/>
            <a:endParaRPr lang="tr-TR" smtClean="0"/>
          </a:p>
        </p:txBody>
      </p:sp>
      <p:sp>
        <p:nvSpPr>
          <p:cNvPr id="68612"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65/71</a:t>
            </a:r>
          </a:p>
        </p:txBody>
      </p:sp>
    </p:spTree>
  </p:cSld>
  <p:clrMapOvr>
    <a:masterClrMapping/>
  </p:clrMapOvr>
  <p:transition>
    <p:cover dir="d"/>
  </p:transition>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69635"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Sınıflama yöntemi ile puanlamada cevap kağıtları “iyi”, “orta”, “zayıf” gibi gruplara ayrılarak puanlanır.</a:t>
            </a:r>
          </a:p>
          <a:p>
            <a:pPr eaLnBrk="1" hangingPunct="1">
              <a:buFont typeface="Wingdings" pitchFamily="2" charset="2"/>
              <a:buNone/>
            </a:pPr>
            <a:endParaRPr lang="tr-TR" smtClean="0"/>
          </a:p>
          <a:p>
            <a:pPr eaLnBrk="1" hangingPunct="1">
              <a:buFont typeface="Wingdings" pitchFamily="2" charset="2"/>
              <a:buNone/>
            </a:pPr>
            <a:r>
              <a:rPr lang="tr-TR" smtClean="0"/>
              <a:t>  </a:t>
            </a:r>
          </a:p>
        </p:txBody>
      </p:sp>
      <p:sp>
        <p:nvSpPr>
          <p:cNvPr id="69636"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66/71</a:t>
            </a:r>
          </a:p>
        </p:txBody>
      </p:sp>
    </p:spTree>
  </p:cSld>
  <p:clrMapOvr>
    <a:masterClrMapping/>
  </p:clrMapOvr>
  <p:transition>
    <p:cover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tr-TR" smtClean="0">
                <a:latin typeface="Arial" charset="0"/>
              </a:rPr>
              <a:t>Yazılı Yoklamalarda Puanlama</a:t>
            </a:r>
          </a:p>
        </p:txBody>
      </p:sp>
      <p:sp>
        <p:nvSpPr>
          <p:cNvPr id="70659"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r>
              <a:rPr lang="tr-TR" smtClean="0"/>
              <a:t>Anahtarla puanlama yönteminde ise puanlama anahtarı kullanılarak puanlama yapılır.</a:t>
            </a:r>
          </a:p>
        </p:txBody>
      </p:sp>
      <p:sp>
        <p:nvSpPr>
          <p:cNvPr id="7066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67/71</a:t>
            </a:r>
          </a:p>
        </p:txBody>
      </p:sp>
    </p:spTree>
  </p:cSld>
  <p:clrMapOvr>
    <a:masterClrMapping/>
  </p:clrMapOvr>
  <p:transition>
    <p:cover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tr-TR" sz="1800" smtClean="0"/>
              <a:t/>
            </a:r>
            <a:br>
              <a:rPr lang="tr-TR" sz="1800" smtClean="0"/>
            </a:br>
            <a:r>
              <a:rPr lang="tr-TR" sz="1800" smtClean="0"/>
              <a:t> </a:t>
            </a:r>
            <a:r>
              <a:rPr lang="tr-TR" sz="3800" smtClean="0">
                <a:latin typeface="Arial" charset="0"/>
              </a:rPr>
              <a:t>Yazılı Yoklamalarda Puanlama</a:t>
            </a:r>
            <a:r>
              <a:rPr lang="tr-TR" sz="1800" smtClean="0"/>
              <a:t> </a:t>
            </a:r>
            <a:br>
              <a:rPr lang="tr-TR" sz="1800" smtClean="0"/>
            </a:br>
            <a:r>
              <a:rPr lang="tr-TR" sz="2400" smtClean="0"/>
              <a:t>Örnek puanlama anahtarı</a:t>
            </a:r>
          </a:p>
        </p:txBody>
      </p:sp>
      <p:sp>
        <p:nvSpPr>
          <p:cNvPr id="71683" name="Rectangle 3"/>
          <p:cNvSpPr>
            <a:spLocks noGrp="1" noChangeArrowheads="1"/>
          </p:cNvSpPr>
          <p:nvPr>
            <p:ph type="body" idx="1"/>
          </p:nvPr>
        </p:nvSpPr>
        <p:spPr>
          <a:xfrm>
            <a:off x="684213" y="1600200"/>
            <a:ext cx="8002587" cy="4530725"/>
          </a:xfrm>
        </p:spPr>
        <p:txBody>
          <a:bodyPr/>
          <a:lstStyle/>
          <a:p>
            <a:pPr eaLnBrk="1" hangingPunct="1">
              <a:lnSpc>
                <a:spcPct val="90000"/>
              </a:lnSpc>
              <a:buFont typeface="Wingdings" pitchFamily="2" charset="2"/>
              <a:buNone/>
            </a:pPr>
            <a:r>
              <a:rPr lang="tr-TR" sz="1800" b="1" smtClean="0">
                <a:solidFill>
                  <a:srgbClr val="0000FF"/>
                </a:solidFill>
              </a:rPr>
              <a:t>Soru: </a:t>
            </a:r>
            <a:r>
              <a:rPr lang="tr-TR" sz="1800" smtClean="0"/>
              <a:t>Özümleme organı olarak yaprakların yassı ve geniş yüzeyli oluşları bitkiye ne gibi yararlar sağlar ve ne gibi güçlükler çıkarır?</a:t>
            </a:r>
          </a:p>
          <a:p>
            <a:pPr eaLnBrk="1" hangingPunct="1">
              <a:lnSpc>
                <a:spcPct val="90000"/>
              </a:lnSpc>
              <a:buFont typeface="Wingdings" pitchFamily="2" charset="2"/>
              <a:buNone/>
            </a:pPr>
            <a:r>
              <a:rPr lang="tr-TR" sz="2000" smtClean="0">
                <a:solidFill>
                  <a:schemeClr val="hlink"/>
                </a:solidFill>
              </a:rPr>
              <a:t>Anahtar                                                                             Puan</a:t>
            </a:r>
          </a:p>
          <a:p>
            <a:pPr eaLnBrk="1" hangingPunct="1">
              <a:lnSpc>
                <a:spcPct val="90000"/>
              </a:lnSpc>
              <a:buFont typeface="Wingdings" pitchFamily="2" charset="2"/>
              <a:buNone/>
            </a:pPr>
            <a:r>
              <a:rPr lang="tr-TR" sz="1800" b="1" smtClean="0">
                <a:solidFill>
                  <a:srgbClr val="0000FF"/>
                </a:solidFill>
              </a:rPr>
              <a:t>Yararları:</a:t>
            </a:r>
          </a:p>
          <a:p>
            <a:pPr eaLnBrk="1" hangingPunct="1">
              <a:lnSpc>
                <a:spcPct val="90000"/>
              </a:lnSpc>
              <a:buFont typeface="Wingdings" pitchFamily="2" charset="2"/>
              <a:buNone/>
            </a:pPr>
            <a:r>
              <a:rPr lang="tr-TR" sz="1800" smtClean="0">
                <a:solidFill>
                  <a:srgbClr val="0000FF"/>
                </a:solidFill>
              </a:rPr>
              <a:t>	</a:t>
            </a:r>
            <a:r>
              <a:rPr lang="tr-TR" sz="1800" smtClean="0"/>
              <a:t>a) Işık enerjisini soğurma yüzeyi artar (genişlik) …………..   2</a:t>
            </a:r>
          </a:p>
          <a:p>
            <a:pPr eaLnBrk="1" hangingPunct="1">
              <a:lnSpc>
                <a:spcPct val="90000"/>
              </a:lnSpc>
              <a:buFont typeface="Wingdings" pitchFamily="2" charset="2"/>
              <a:buNone/>
            </a:pPr>
            <a:r>
              <a:rPr lang="tr-TR" sz="1800" smtClean="0"/>
              <a:t>	b) Işık enerjisi içeriye girebilir (yassılık)  ……………………   2</a:t>
            </a:r>
          </a:p>
          <a:p>
            <a:pPr eaLnBrk="1" hangingPunct="1">
              <a:lnSpc>
                <a:spcPct val="90000"/>
              </a:lnSpc>
              <a:buFont typeface="Wingdings" pitchFamily="2" charset="2"/>
              <a:buNone/>
            </a:pPr>
            <a:r>
              <a:rPr lang="tr-TR" sz="1800" smtClean="0"/>
              <a:t>	c) CO</a:t>
            </a:r>
            <a:r>
              <a:rPr lang="tr-TR" sz="1800" baseline="-25000" smtClean="0"/>
              <a:t>2</a:t>
            </a:r>
            <a:r>
              <a:rPr lang="tr-TR" sz="1800" smtClean="0"/>
              <a:t> alıp O</a:t>
            </a:r>
            <a:r>
              <a:rPr lang="tr-TR" sz="1800" baseline="-26000" smtClean="0"/>
              <a:t>2</a:t>
            </a:r>
            <a:r>
              <a:rPr lang="tr-TR" sz="1800" smtClean="0"/>
              <a:t> vermeyi kolaylaştırır  ………………………...  2</a:t>
            </a:r>
          </a:p>
          <a:p>
            <a:pPr eaLnBrk="1" hangingPunct="1">
              <a:lnSpc>
                <a:spcPct val="90000"/>
              </a:lnSpc>
              <a:buFont typeface="Wingdings" pitchFamily="2" charset="2"/>
              <a:buNone/>
            </a:pPr>
            <a:r>
              <a:rPr lang="tr-TR" sz="1800" smtClean="0"/>
              <a:t>	d) Su buharlaşması kolay olur (Suyun fazla olduğu hal)..…  2</a:t>
            </a:r>
          </a:p>
          <a:p>
            <a:pPr eaLnBrk="1" hangingPunct="1">
              <a:lnSpc>
                <a:spcPct val="90000"/>
              </a:lnSpc>
              <a:buFont typeface="Wingdings" pitchFamily="2" charset="2"/>
              <a:buNone/>
            </a:pPr>
            <a:r>
              <a:rPr lang="tr-TR" sz="1800" b="1" smtClean="0">
                <a:solidFill>
                  <a:srgbClr val="0000FF"/>
                </a:solidFill>
              </a:rPr>
              <a:t>Güçlükler:</a:t>
            </a:r>
          </a:p>
          <a:p>
            <a:pPr eaLnBrk="1" hangingPunct="1">
              <a:lnSpc>
                <a:spcPct val="90000"/>
              </a:lnSpc>
              <a:buFont typeface="Wingdings" pitchFamily="2" charset="2"/>
              <a:buNone/>
            </a:pPr>
            <a:r>
              <a:rPr lang="tr-TR" sz="1800" smtClean="0">
                <a:solidFill>
                  <a:srgbClr val="0000FF"/>
                </a:solidFill>
              </a:rPr>
              <a:t>	</a:t>
            </a:r>
            <a:r>
              <a:rPr lang="tr-TR" sz="1800" smtClean="0"/>
              <a:t>e) Su kaybı çok olur (Suyun kıt olduğu hal) ………………..  2</a:t>
            </a:r>
          </a:p>
          <a:p>
            <a:pPr eaLnBrk="1" hangingPunct="1">
              <a:lnSpc>
                <a:spcPct val="90000"/>
              </a:lnSpc>
              <a:buFont typeface="Wingdings" pitchFamily="2" charset="2"/>
              <a:buNone/>
            </a:pPr>
            <a:r>
              <a:rPr lang="tr-TR" sz="1800" smtClean="0"/>
              <a:t>						           </a:t>
            </a:r>
            <a:r>
              <a:rPr lang="tr-TR" sz="1800" b="1" smtClean="0"/>
              <a:t>Toplam   10</a:t>
            </a:r>
          </a:p>
          <a:p>
            <a:pPr eaLnBrk="1" hangingPunct="1">
              <a:lnSpc>
                <a:spcPct val="90000"/>
              </a:lnSpc>
              <a:buFont typeface="Wingdings" pitchFamily="2" charset="2"/>
              <a:buNone/>
            </a:pPr>
            <a:r>
              <a:rPr lang="tr-TR" sz="1800" b="1" smtClean="0">
                <a:solidFill>
                  <a:srgbClr val="0000FF"/>
                </a:solidFill>
              </a:rPr>
              <a:t>Negatif Puan:</a:t>
            </a:r>
          </a:p>
          <a:p>
            <a:pPr eaLnBrk="1" hangingPunct="1">
              <a:lnSpc>
                <a:spcPct val="90000"/>
              </a:lnSpc>
              <a:buFont typeface="Wingdings" pitchFamily="2" charset="2"/>
              <a:buNone/>
            </a:pPr>
            <a:r>
              <a:rPr lang="tr-TR" sz="1800" smtClean="0"/>
              <a:t>	(c) deki bilgiyi tersine yazmak                                  	  -1</a:t>
            </a:r>
          </a:p>
          <a:p>
            <a:pPr eaLnBrk="1" hangingPunct="1">
              <a:lnSpc>
                <a:spcPct val="90000"/>
              </a:lnSpc>
              <a:buFont typeface="Wingdings" pitchFamily="2" charset="2"/>
              <a:buNone/>
            </a:pPr>
            <a:r>
              <a:rPr lang="tr-TR" sz="1800" smtClean="0"/>
              <a:t>	</a:t>
            </a:r>
            <a:r>
              <a:rPr lang="tr-TR" sz="1800" b="1" smtClean="0"/>
              <a:t>(</a:t>
            </a:r>
            <a:r>
              <a:rPr lang="tr-TR" sz="1800" smtClean="0"/>
              <a:t>d) ile (e) yi ayıramamak                                                           -1</a:t>
            </a:r>
          </a:p>
        </p:txBody>
      </p:sp>
      <p:sp>
        <p:nvSpPr>
          <p:cNvPr id="71684" name="Line 4"/>
          <p:cNvSpPr>
            <a:spLocks noChangeShapeType="1"/>
          </p:cNvSpPr>
          <p:nvPr/>
        </p:nvSpPr>
        <p:spPr bwMode="auto">
          <a:xfrm>
            <a:off x="755650" y="2492375"/>
            <a:ext cx="7489825" cy="0"/>
          </a:xfrm>
          <a:prstGeom prst="line">
            <a:avLst/>
          </a:prstGeom>
          <a:noFill/>
          <a:ln w="9525">
            <a:solidFill>
              <a:schemeClr val="tx1"/>
            </a:solidFill>
            <a:round/>
            <a:headEnd/>
            <a:tailEnd/>
          </a:ln>
          <a:effectLst/>
        </p:spPr>
        <p:txBody>
          <a:bodyPr/>
          <a:lstStyle/>
          <a:p>
            <a:endParaRPr lang="tr-TR"/>
          </a:p>
        </p:txBody>
      </p:sp>
      <p:sp>
        <p:nvSpPr>
          <p:cNvPr id="71685" name="Line 5"/>
          <p:cNvSpPr>
            <a:spLocks noChangeShapeType="1"/>
          </p:cNvSpPr>
          <p:nvPr/>
        </p:nvSpPr>
        <p:spPr bwMode="auto">
          <a:xfrm>
            <a:off x="6011863" y="4581525"/>
            <a:ext cx="1873250" cy="0"/>
          </a:xfrm>
          <a:prstGeom prst="line">
            <a:avLst/>
          </a:prstGeom>
          <a:noFill/>
          <a:ln w="9525">
            <a:solidFill>
              <a:schemeClr val="tx1"/>
            </a:solidFill>
            <a:round/>
            <a:headEnd/>
            <a:tailEnd/>
          </a:ln>
          <a:effectLst/>
        </p:spPr>
        <p:txBody>
          <a:bodyPr/>
          <a:lstStyle/>
          <a:p>
            <a:endParaRPr lang="tr-TR"/>
          </a:p>
        </p:txBody>
      </p:sp>
      <p:sp>
        <p:nvSpPr>
          <p:cNvPr id="71686" name="Text Box 6"/>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r>
              <a:rPr lang="tr-TR" sz="1400" b="1"/>
              <a:t>68/71</a:t>
            </a:r>
          </a:p>
        </p:txBody>
      </p:sp>
    </p:spTree>
  </p:cSld>
  <p:clrMapOvr>
    <a:masterClrMapping/>
  </p:clrMapOvr>
  <p:transition>
    <p:cover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tr-TR" sz="3800" smtClean="0"/>
              <a:t>Ölçme İşlemlerinde Dikkat Edilmesi Gereken Önemli Noktalar</a:t>
            </a:r>
          </a:p>
        </p:txBody>
      </p:sp>
      <p:sp>
        <p:nvSpPr>
          <p:cNvPr id="72707" name="Rectangle 3"/>
          <p:cNvSpPr>
            <a:spLocks noGrp="1" noChangeArrowheads="1"/>
          </p:cNvSpPr>
          <p:nvPr>
            <p:ph type="body" idx="1"/>
          </p:nvPr>
        </p:nvSpPr>
        <p:spPr>
          <a:xfrm>
            <a:off x="684213" y="1600200"/>
            <a:ext cx="8280400" cy="4852988"/>
          </a:xfrm>
        </p:spPr>
        <p:txBody>
          <a:bodyPr/>
          <a:lstStyle/>
          <a:p>
            <a:pPr eaLnBrk="1" hangingPunct="1"/>
            <a:r>
              <a:rPr lang="tr-TR" smtClean="0"/>
              <a:t>Sorular son derece açık ve anlaşılır olmalıdır.</a:t>
            </a:r>
          </a:p>
          <a:p>
            <a:pPr eaLnBrk="1" hangingPunct="1"/>
            <a:r>
              <a:rPr lang="tr-TR" smtClean="0"/>
              <a:t> Sorular derste işlenen konuların tamamını veya tamamına yakınını kapsayacak şekilde hazırlanmalıdır. Bunun için soru sayısı mümkün olduğunca fazla olmalıdır. </a:t>
            </a:r>
          </a:p>
          <a:p>
            <a:pPr eaLnBrk="1" hangingPunct="1"/>
            <a:r>
              <a:rPr lang="tr-TR" smtClean="0"/>
              <a:t>Sadece hatırlamayı gerektiren türden sorulardan kaçınılmalıdır. Bunun için de doğrudan derste işlenen veya kitapta bulunan bilgilerin aynısı cevap olarak istenmemelidir.</a:t>
            </a:r>
          </a:p>
        </p:txBody>
      </p:sp>
      <p:sp>
        <p:nvSpPr>
          <p:cNvPr id="72708"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69/71</a:t>
            </a:r>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684213" y="1989138"/>
            <a:ext cx="8002587" cy="4530725"/>
          </a:xfrm>
        </p:spPr>
        <p:txBody>
          <a:bodyPr/>
          <a:lstStyle/>
          <a:p>
            <a:pPr algn="just" eaLnBrk="1" hangingPunct="1"/>
            <a:r>
              <a:rPr lang="tr-TR" smtClean="0"/>
              <a:t>Çalışmadan, öğrenmeden ve yorulmadan rahat yaşamanın yollarını araştırmayı alışkanlık haline getiren milletler, evvela haysiyetlerini sonra hürriyetlerini ve daha sonra istikballerini kaybetmeye mahkumdurlar.</a:t>
            </a:r>
          </a:p>
          <a:p>
            <a:pPr algn="just" eaLnBrk="1" hangingPunct="1">
              <a:buFont typeface="Wingdings" pitchFamily="2" charset="2"/>
              <a:buNone/>
            </a:pPr>
            <a:endParaRPr lang="tr-TR" smtClean="0"/>
          </a:p>
          <a:p>
            <a:pPr algn="just" eaLnBrk="1" hangingPunct="1">
              <a:buFont typeface="Wingdings" pitchFamily="2" charset="2"/>
              <a:buNone/>
            </a:pPr>
            <a:r>
              <a:rPr lang="tr-TR" smtClean="0"/>
              <a:t>				     Mustafa Kemal ATATÜRK </a:t>
            </a:r>
          </a:p>
        </p:txBody>
      </p:sp>
      <p:sp>
        <p:nvSpPr>
          <p:cNvPr id="9219"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7/71</a:t>
            </a:r>
          </a:p>
        </p:txBody>
      </p:sp>
    </p:spTree>
  </p:cSld>
  <p:clrMapOvr>
    <a:masterClrMapping/>
  </p:clrMapOvr>
  <p:transition>
    <p:cover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tr-TR" sz="3800" smtClean="0"/>
              <a:t>Ölçme İşlemlerinde Dikkat Edilmesi Gereken Önemli Noktalar</a:t>
            </a:r>
          </a:p>
        </p:txBody>
      </p:sp>
      <p:sp>
        <p:nvSpPr>
          <p:cNvPr id="73731" name="Rectangle 3"/>
          <p:cNvSpPr>
            <a:spLocks noGrp="1" noChangeArrowheads="1"/>
          </p:cNvSpPr>
          <p:nvPr>
            <p:ph type="body" idx="1"/>
          </p:nvPr>
        </p:nvSpPr>
        <p:spPr>
          <a:xfrm>
            <a:off x="684213" y="1600200"/>
            <a:ext cx="8002587" cy="4924425"/>
          </a:xfrm>
        </p:spPr>
        <p:txBody>
          <a:bodyPr/>
          <a:lstStyle/>
          <a:p>
            <a:pPr eaLnBrk="1" hangingPunct="1"/>
            <a:r>
              <a:rPr lang="tr-TR" sz="2400" smtClean="0"/>
              <a:t>Sorular mümkün olduğunca öğrencilerin üst düzey düşünme ve hayata yönelik problem çözme becerilerini kullanmalarını gerektiren türden olmalıdır. </a:t>
            </a:r>
          </a:p>
          <a:p>
            <a:pPr eaLnBrk="1" hangingPunct="1"/>
            <a:r>
              <a:rPr lang="tr-TR" sz="2400" smtClean="0"/>
              <a:t>Ölçme işlemlerinde çoklu teknikler kullanılmalıdır. Örneğin yazılı yoklama, çoktan seçmeli test, proje sunumu, proje raporu, öğretmen gözlemleri, akran değerlendirme,öz değerlendirme, grup değerlendirme, gelişim dosyaları (portfolyo) vb. teknikler kullanılabilir. </a:t>
            </a:r>
          </a:p>
          <a:p>
            <a:pPr eaLnBrk="1" hangingPunct="1"/>
            <a:r>
              <a:rPr lang="tr-TR" sz="2400" smtClean="0"/>
              <a:t>Öğretmen ölçme işleminde dikkate alacağı ölçütleri (Dereceli puanlama anahtarı diğer adıyla Rubrik) dönem başında belirlemeli ve bunları öğrencilerle paylaşmalıdır</a:t>
            </a:r>
          </a:p>
        </p:txBody>
      </p:sp>
      <p:sp>
        <p:nvSpPr>
          <p:cNvPr id="73732"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70/71</a:t>
            </a:r>
          </a:p>
        </p:txBody>
      </p:sp>
    </p:spTree>
  </p:cSld>
  <p:clrMapOvr>
    <a:masterClrMapping/>
  </p:clrMapOvr>
  <p:transition>
    <p:cover dir="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544513" y="277813"/>
            <a:ext cx="7772400" cy="1143000"/>
          </a:xfrm>
        </p:spPr>
        <p:txBody>
          <a:bodyPr/>
          <a:lstStyle/>
          <a:p>
            <a:pPr eaLnBrk="1" hangingPunct="1"/>
            <a:r>
              <a:rPr lang="tr-TR" sz="3800" smtClean="0"/>
              <a:t>Ölçme İşlemlerinde Dikkat Edilmesi Gereken Önemli Noktalar</a:t>
            </a:r>
          </a:p>
        </p:txBody>
      </p:sp>
      <p:sp>
        <p:nvSpPr>
          <p:cNvPr id="74755" name="Rectangle 3"/>
          <p:cNvSpPr>
            <a:spLocks noGrp="1" noChangeArrowheads="1"/>
          </p:cNvSpPr>
          <p:nvPr>
            <p:ph type="body" idx="1"/>
          </p:nvPr>
        </p:nvSpPr>
        <p:spPr/>
        <p:txBody>
          <a:bodyPr/>
          <a:lstStyle/>
          <a:p>
            <a:pPr eaLnBrk="1" hangingPunct="1"/>
            <a:r>
              <a:rPr lang="tr-TR" smtClean="0"/>
              <a:t>Ölçme işlemleri yapılırken fiziksel ve psikolojik koşulların uygun olmasına dikkat edilmelidir. </a:t>
            </a:r>
          </a:p>
          <a:p>
            <a:pPr eaLnBrk="1" hangingPunct="1"/>
            <a:r>
              <a:rPr lang="tr-TR" smtClean="0"/>
              <a:t>Ölçme tekniği ölçülecek özelliğe uygun olmalıdır. Örneğin öğrencilerin laboratuar araç gereçlerini kullanma becerilerini yazalı yoklama ile ölçme uygun değildir. </a:t>
            </a:r>
          </a:p>
          <a:p>
            <a:pPr eaLnBrk="1" hangingPunct="1"/>
            <a:r>
              <a:rPr lang="tr-TR" smtClean="0"/>
              <a:t>Ölçme araçlarının hazırlanması aceleye getirilmemelidir.</a:t>
            </a:r>
          </a:p>
        </p:txBody>
      </p:sp>
      <p:sp>
        <p:nvSpPr>
          <p:cNvPr id="74756" name="Rectangle 4"/>
          <p:cNvSpPr>
            <a:spLocks noChangeArrowheads="1"/>
          </p:cNvSpPr>
          <p:nvPr/>
        </p:nvSpPr>
        <p:spPr bwMode="auto">
          <a:xfrm>
            <a:off x="8388350" y="6542088"/>
            <a:ext cx="627063" cy="304800"/>
          </a:xfrm>
          <a:prstGeom prst="rect">
            <a:avLst/>
          </a:prstGeom>
          <a:noFill/>
          <a:ln w="9525">
            <a:noFill/>
            <a:miter lim="800000"/>
            <a:headEnd/>
            <a:tailEnd/>
          </a:ln>
          <a:effectLst/>
        </p:spPr>
        <p:txBody>
          <a:bodyPr wrap="none">
            <a:spAutoFit/>
          </a:bodyPr>
          <a:lstStyle/>
          <a:p>
            <a:r>
              <a:rPr lang="tr-TR" sz="1400" b="1"/>
              <a:t>71/71</a:t>
            </a:r>
          </a:p>
        </p:txBody>
      </p:sp>
    </p:spTree>
  </p:cSld>
  <p:clrMapOvr>
    <a:masterClrMapping/>
  </p:clrMapOvr>
  <p:transition>
    <p:cover dir="d"/>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tr-TR" smtClean="0"/>
              <a:t>Yararlanılan Kaynaklar</a:t>
            </a:r>
          </a:p>
        </p:txBody>
      </p:sp>
      <p:sp>
        <p:nvSpPr>
          <p:cNvPr id="75779" name="Rectangle 3"/>
          <p:cNvSpPr>
            <a:spLocks noGrp="1" noChangeArrowheads="1"/>
          </p:cNvSpPr>
          <p:nvPr>
            <p:ph type="body" idx="1"/>
          </p:nvPr>
        </p:nvSpPr>
        <p:spPr>
          <a:xfrm>
            <a:off x="539750" y="1557338"/>
            <a:ext cx="8604250" cy="5111750"/>
          </a:xfrm>
        </p:spPr>
        <p:txBody>
          <a:bodyPr/>
          <a:lstStyle/>
          <a:p>
            <a:pPr eaLnBrk="1" hangingPunct="1">
              <a:lnSpc>
                <a:spcPct val="80000"/>
              </a:lnSpc>
              <a:buFont typeface="Wingdings" pitchFamily="2" charset="2"/>
              <a:buNone/>
            </a:pPr>
            <a:r>
              <a:rPr lang="tr-TR" sz="2600" b="1" smtClean="0"/>
              <a:t>Ahmann, J. S. and Glock. M. D. Evaluatıng Pupil Growth, 4th ed. Allyn and Bacon, Boston, 1971.</a:t>
            </a:r>
          </a:p>
          <a:p>
            <a:pPr eaLnBrk="1" hangingPunct="1">
              <a:lnSpc>
                <a:spcPct val="80000"/>
              </a:lnSpc>
              <a:buFont typeface="Wingdings" pitchFamily="2" charset="2"/>
              <a:buNone/>
            </a:pPr>
            <a:r>
              <a:rPr lang="tr-TR" sz="2600" b="1" smtClean="0"/>
              <a:t>Airasian, P. W. Classroom Assessment, 5th ed. Mc Graw Hill, New York, 2005 </a:t>
            </a:r>
          </a:p>
          <a:p>
            <a:pPr eaLnBrk="1" hangingPunct="1">
              <a:lnSpc>
                <a:spcPct val="80000"/>
              </a:lnSpc>
              <a:buFont typeface="Wingdings" pitchFamily="2" charset="2"/>
              <a:buNone/>
            </a:pPr>
            <a:r>
              <a:rPr lang="tr-TR" sz="2600" b="1" smtClean="0"/>
              <a:t>Aksu, M., Demir, A., Öztin, C. ve Paykoç, F. Etkili Öğretim Semineri Notları, 11-12 Haziran 2002,Erzurum.</a:t>
            </a:r>
          </a:p>
          <a:p>
            <a:pPr eaLnBrk="1" hangingPunct="1">
              <a:lnSpc>
                <a:spcPct val="80000"/>
              </a:lnSpc>
              <a:buFont typeface="Wingdings" pitchFamily="2" charset="2"/>
              <a:buNone/>
            </a:pPr>
            <a:r>
              <a:rPr lang="tr-TR" sz="2600" b="1" smtClean="0"/>
              <a:t>Berberoğlu, G. Sınıf İçi Ölçme Değerlendirme Teknikleri, Morpa, İstanbul. 2006. </a:t>
            </a:r>
          </a:p>
          <a:p>
            <a:pPr eaLnBrk="1" hangingPunct="1">
              <a:lnSpc>
                <a:spcPct val="80000"/>
              </a:lnSpc>
              <a:buFont typeface="Wingdings" pitchFamily="2" charset="2"/>
              <a:buNone/>
            </a:pPr>
            <a:r>
              <a:rPr lang="tr-TR" sz="2600" b="1" smtClean="0"/>
              <a:t>Burke, K. How to Assess Authentic Learning, 4th Edition, Corwin Press, California, 2005.</a:t>
            </a:r>
          </a:p>
          <a:p>
            <a:pPr eaLnBrk="1" hangingPunct="1">
              <a:lnSpc>
                <a:spcPct val="80000"/>
              </a:lnSpc>
              <a:buFont typeface="Wingdings" pitchFamily="2" charset="2"/>
              <a:buNone/>
            </a:pPr>
            <a:r>
              <a:rPr lang="tr-TR" sz="2600" b="1" smtClean="0"/>
              <a:t>Karip, E. (Ed.) Ölçme ve Değerlendirme, 2. Baskı, Ankara, 2008.</a:t>
            </a:r>
          </a:p>
        </p:txBody>
      </p:sp>
      <p:sp>
        <p:nvSpPr>
          <p:cNvPr id="75780"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endParaRPr lang="tr-TR" sz="1400" b="1"/>
          </a:p>
        </p:txBody>
      </p:sp>
    </p:spTree>
  </p:cSld>
  <p:clrMapOvr>
    <a:masterClrMapping/>
  </p:clrMapOvr>
  <p:transition>
    <p:cover dir="d"/>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tr-TR" smtClean="0"/>
              <a:t>Yararlanılan Kaynaklar</a:t>
            </a:r>
          </a:p>
        </p:txBody>
      </p:sp>
      <p:sp>
        <p:nvSpPr>
          <p:cNvPr id="76803" name="Rectangle 3"/>
          <p:cNvSpPr>
            <a:spLocks noGrp="1" noChangeArrowheads="1"/>
          </p:cNvSpPr>
          <p:nvPr>
            <p:ph type="body" idx="1"/>
          </p:nvPr>
        </p:nvSpPr>
        <p:spPr>
          <a:xfrm>
            <a:off x="684213" y="1600200"/>
            <a:ext cx="8208962" cy="4852988"/>
          </a:xfrm>
        </p:spPr>
        <p:txBody>
          <a:bodyPr/>
          <a:lstStyle/>
          <a:p>
            <a:pPr eaLnBrk="1" hangingPunct="1">
              <a:lnSpc>
                <a:spcPct val="90000"/>
              </a:lnSpc>
              <a:buFont typeface="Wingdings" pitchFamily="2" charset="2"/>
              <a:buNone/>
            </a:pPr>
            <a:r>
              <a:rPr lang="tr-TR" sz="2100" b="1" smtClean="0"/>
              <a:t>Kubiszyn, T. and Borich, G. Educational Testing and Measurement. 7th ed. Hoboken: John Wiley,2003.</a:t>
            </a:r>
            <a:endParaRPr lang="tr-TR" sz="2000" smtClean="0"/>
          </a:p>
          <a:p>
            <a:pPr eaLnBrk="1" hangingPunct="1">
              <a:lnSpc>
                <a:spcPct val="90000"/>
              </a:lnSpc>
              <a:buFont typeface="Wingdings" pitchFamily="2" charset="2"/>
              <a:buNone/>
            </a:pPr>
            <a:r>
              <a:rPr lang="tr-TR" sz="2200" b="1" smtClean="0"/>
              <a:t>Linn, R.L. and Gronlund, N.E. Measurement and Assessment in Teaching, 7th ed. Prentice- Hall, New Jersey, 1995.</a:t>
            </a:r>
          </a:p>
          <a:p>
            <a:pPr eaLnBrk="1" hangingPunct="1">
              <a:lnSpc>
                <a:spcPct val="90000"/>
              </a:lnSpc>
              <a:buFont typeface="Wingdings" pitchFamily="2" charset="2"/>
              <a:buNone/>
            </a:pPr>
            <a:r>
              <a:rPr lang="tr-TR" sz="2200" b="1" smtClean="0"/>
              <a:t>Linn, R.L. and Miller, M.D. Measurement and Assessment in Teaching, 9th ed. Pearson Prentice- Hall, New Jersey, 2005.</a:t>
            </a:r>
          </a:p>
          <a:p>
            <a:pPr eaLnBrk="1" hangingPunct="1">
              <a:lnSpc>
                <a:spcPct val="90000"/>
              </a:lnSpc>
              <a:buFont typeface="Wingdings" pitchFamily="2" charset="2"/>
              <a:buNone/>
            </a:pPr>
            <a:r>
              <a:rPr lang="tr-TR" sz="2200" b="1" smtClean="0"/>
              <a:t>Özçelik, D.A. Ölçme ve Değerlendirme. ÖSYM Yayınları Ankara, 1992.</a:t>
            </a:r>
          </a:p>
          <a:p>
            <a:pPr eaLnBrk="1" hangingPunct="1">
              <a:lnSpc>
                <a:spcPct val="90000"/>
              </a:lnSpc>
              <a:buFont typeface="Wingdings" pitchFamily="2" charset="2"/>
              <a:buNone/>
            </a:pPr>
            <a:r>
              <a:rPr lang="tr-TR" sz="2200" b="1" smtClean="0"/>
              <a:t>Tekin, H. Eğitimde Ölçme ve Değerlendirme. Yargı Yayınevi, Ankara, 1991.</a:t>
            </a:r>
          </a:p>
          <a:p>
            <a:pPr eaLnBrk="1" hangingPunct="1">
              <a:lnSpc>
                <a:spcPct val="90000"/>
              </a:lnSpc>
              <a:buFont typeface="Wingdings" pitchFamily="2" charset="2"/>
              <a:buNone/>
            </a:pPr>
            <a:r>
              <a:rPr lang="tr-TR" sz="2200" b="1" smtClean="0"/>
              <a:t>Turgut, M.F. Eğitimde Ölçme ve Değerlendirme Metotları. Yargıcı Matbaası, Ankara, 1983.</a:t>
            </a:r>
          </a:p>
        </p:txBody>
      </p:sp>
    </p:spTree>
  </p:cSld>
  <p:clrMapOvr>
    <a:masterClrMapping/>
  </p:clrMapOvr>
  <p:transition>
    <p:cover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r>
              <a:rPr lang="tr-TR" smtClean="0"/>
              <a:t>Teşekkür</a:t>
            </a:r>
          </a:p>
        </p:txBody>
      </p:sp>
      <p:sp>
        <p:nvSpPr>
          <p:cNvPr id="77827" name="Rectangle 3"/>
          <p:cNvSpPr>
            <a:spLocks noGrp="1" noChangeArrowheads="1"/>
          </p:cNvSpPr>
          <p:nvPr>
            <p:ph type="body" idx="1"/>
          </p:nvPr>
        </p:nvSpPr>
        <p:spPr/>
        <p:txBody>
          <a:bodyPr/>
          <a:lstStyle/>
          <a:p>
            <a:pPr eaLnBrk="1" hangingPunct="1"/>
            <a:endParaRPr lang="tr-TR" smtClean="0"/>
          </a:p>
          <a:p>
            <a:pPr algn="just" eaLnBrk="1" hangingPunct="1"/>
            <a:r>
              <a:rPr lang="tr-TR" smtClean="0"/>
              <a:t>Bu sununun hazırlanmasındaki değerli katkılarından dolayı Yrd. Doç. Dr. Osman SAMANCI’ ya  ve Yrd. Doç. Dr. Suat ÇELİK’ e teşekkürlerimi sunuyorum. </a:t>
            </a:r>
          </a:p>
        </p:txBody>
      </p:sp>
      <p:sp>
        <p:nvSpPr>
          <p:cNvPr id="77828" name="Text Box 4"/>
          <p:cNvSpPr txBox="1">
            <a:spLocks noChangeArrowheads="1"/>
          </p:cNvSpPr>
          <p:nvPr/>
        </p:nvSpPr>
        <p:spPr bwMode="auto">
          <a:xfrm>
            <a:off x="8388350" y="6524625"/>
            <a:ext cx="755650" cy="304800"/>
          </a:xfrm>
          <a:prstGeom prst="rect">
            <a:avLst/>
          </a:prstGeom>
          <a:noFill/>
          <a:ln w="9525">
            <a:noFill/>
            <a:miter lim="800000"/>
            <a:headEnd/>
            <a:tailEnd/>
          </a:ln>
          <a:effectLst/>
        </p:spPr>
        <p:txBody>
          <a:bodyPr>
            <a:spAutoFit/>
          </a:bodyPr>
          <a:lstStyle/>
          <a:p>
            <a:pPr algn="r"/>
            <a:endParaRPr lang="tr-TR" sz="1400" b="1"/>
          </a:p>
        </p:txBody>
      </p:sp>
    </p:spTree>
  </p:cSld>
  <p:clrMapOvr>
    <a:masterClrMapping/>
  </p:clrMapOvr>
  <p:transition>
    <p:cover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468313" y="2781300"/>
            <a:ext cx="8280400" cy="1143000"/>
          </a:xfrm>
        </p:spPr>
        <p:txBody>
          <a:bodyPr/>
          <a:lstStyle/>
          <a:p>
            <a:pPr eaLnBrk="1" hangingPunct="1"/>
            <a:r>
              <a:rPr lang="tr-TR" sz="3800" smtClean="0"/>
              <a:t/>
            </a:r>
            <a:br>
              <a:rPr lang="tr-TR" sz="3800" smtClean="0"/>
            </a:br>
            <a:r>
              <a:rPr lang="tr-TR" sz="3800" smtClean="0"/>
              <a:t>Konferans İçeriği</a:t>
            </a:r>
            <a:br>
              <a:rPr lang="tr-TR" sz="3800" smtClean="0"/>
            </a:br>
            <a:r>
              <a:rPr lang="tr-TR" sz="3800" smtClean="0"/>
              <a:t/>
            </a:r>
            <a:br>
              <a:rPr lang="tr-TR" sz="3800" smtClean="0"/>
            </a:br>
            <a:r>
              <a:rPr lang="tr-TR" sz="3600" smtClean="0"/>
              <a:t> 1.Giriş</a:t>
            </a:r>
            <a:br>
              <a:rPr lang="tr-TR" sz="3600" smtClean="0"/>
            </a:br>
            <a:r>
              <a:rPr lang="tr-TR" sz="3600" smtClean="0"/>
              <a:t> 2.Ölçme Araçlarının Özellikleri</a:t>
            </a:r>
            <a:br>
              <a:rPr lang="tr-TR" sz="3600" smtClean="0"/>
            </a:br>
            <a:r>
              <a:rPr lang="tr-TR" sz="3600" smtClean="0"/>
              <a:t> 3.Yazılı Yoklamaların Özellikleri</a:t>
            </a:r>
            <a:br>
              <a:rPr lang="tr-TR" sz="3600" smtClean="0"/>
            </a:br>
            <a:r>
              <a:rPr lang="tr-TR" sz="3600" smtClean="0"/>
              <a:t> 4.Yazılı Yoklama Sorularının Hazırlanması 	İçin Öneriler </a:t>
            </a:r>
            <a:br>
              <a:rPr lang="tr-TR" sz="3600" smtClean="0"/>
            </a:br>
            <a:r>
              <a:rPr lang="tr-TR" sz="3600" smtClean="0"/>
              <a:t> 5.Yazılı Yoklamalarda Puanlama</a:t>
            </a:r>
            <a:br>
              <a:rPr lang="tr-TR" sz="3600" smtClean="0"/>
            </a:br>
            <a:r>
              <a:rPr lang="tr-TR" sz="3600" smtClean="0"/>
              <a:t> 6.Ölçme İşlemlerinde Dikkat Edilmesi      	Gereken Önemli Noktalar </a:t>
            </a:r>
            <a:br>
              <a:rPr lang="tr-TR" sz="3600" smtClean="0"/>
            </a:br>
            <a:r>
              <a:rPr lang="tr-TR" sz="3600" smtClean="0"/>
              <a:t> </a:t>
            </a:r>
            <a:r>
              <a:rPr lang="tr-TR" sz="3600" i="1" smtClean="0"/>
              <a:t>Sorular ve Tartışma</a:t>
            </a:r>
            <a:r>
              <a:rPr lang="tr-TR" sz="3600" smtClean="0"/>
              <a:t/>
            </a:r>
            <a:br>
              <a:rPr lang="tr-TR" sz="3600" smtClean="0"/>
            </a:br>
            <a:endParaRPr lang="tr-TR" sz="3600" smtClean="0"/>
          </a:p>
        </p:txBody>
      </p:sp>
      <p:sp>
        <p:nvSpPr>
          <p:cNvPr id="10243" name="Text Box 3"/>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8/71</a:t>
            </a:r>
          </a:p>
        </p:txBody>
      </p:sp>
    </p:spTree>
  </p:cSld>
  <p:clrMapOvr>
    <a:masterClrMapping/>
  </p:clrMapOvr>
  <p:transition>
    <p:cover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tr-TR" smtClean="0"/>
              <a:t>Okul</a:t>
            </a:r>
          </a:p>
        </p:txBody>
      </p:sp>
      <p:sp>
        <p:nvSpPr>
          <p:cNvPr id="11267" name="Rectangle 3"/>
          <p:cNvSpPr>
            <a:spLocks noGrp="1" noChangeArrowheads="1"/>
          </p:cNvSpPr>
          <p:nvPr>
            <p:ph type="body" idx="1"/>
          </p:nvPr>
        </p:nvSpPr>
        <p:spPr/>
        <p:txBody>
          <a:bodyPr/>
          <a:lstStyle/>
          <a:p>
            <a:pPr eaLnBrk="1" hangingPunct="1"/>
            <a:endParaRPr lang="tr-TR" smtClean="0"/>
          </a:p>
          <a:p>
            <a:pPr eaLnBrk="1" hangingPunct="1"/>
            <a:endParaRPr lang="tr-TR" smtClean="0"/>
          </a:p>
          <a:p>
            <a:pPr eaLnBrk="1" hangingPunct="1"/>
            <a:endParaRPr lang="tr-TR" smtClean="0"/>
          </a:p>
          <a:p>
            <a:pPr eaLnBrk="1" hangingPunct="1"/>
            <a:r>
              <a:rPr lang="tr-TR" smtClean="0"/>
              <a:t>Okul, belli bir program uyarınca işletilmekte olan bir davranış değiştirme kuruluşudur. </a:t>
            </a:r>
          </a:p>
          <a:p>
            <a:pPr eaLnBrk="1" hangingPunct="1"/>
            <a:endParaRPr lang="tr-TR" smtClean="0"/>
          </a:p>
          <a:p>
            <a:pPr eaLnBrk="1" hangingPunct="1">
              <a:buFont typeface="Wingdings" pitchFamily="2" charset="2"/>
              <a:buNone/>
            </a:pPr>
            <a:endParaRPr lang="tr-TR" smtClean="0"/>
          </a:p>
          <a:p>
            <a:pPr eaLnBrk="1" hangingPunct="1"/>
            <a:endParaRPr lang="tr-TR" smtClean="0"/>
          </a:p>
          <a:p>
            <a:pPr eaLnBrk="1" hangingPunct="1">
              <a:buFont typeface="Wingdings" pitchFamily="2" charset="2"/>
              <a:buNone/>
            </a:pPr>
            <a:endParaRPr lang="tr-TR" smtClean="0"/>
          </a:p>
        </p:txBody>
      </p:sp>
      <p:sp>
        <p:nvSpPr>
          <p:cNvPr id="11268" name="Text Box 4"/>
          <p:cNvSpPr txBox="1">
            <a:spLocks noChangeArrowheads="1"/>
          </p:cNvSpPr>
          <p:nvPr/>
        </p:nvSpPr>
        <p:spPr bwMode="auto">
          <a:xfrm>
            <a:off x="8532813" y="6524625"/>
            <a:ext cx="611187" cy="304800"/>
          </a:xfrm>
          <a:prstGeom prst="rect">
            <a:avLst/>
          </a:prstGeom>
          <a:noFill/>
          <a:ln w="9525">
            <a:noFill/>
            <a:miter lim="800000"/>
            <a:headEnd/>
            <a:tailEnd/>
          </a:ln>
          <a:effectLst/>
        </p:spPr>
        <p:txBody>
          <a:bodyPr>
            <a:spAutoFit/>
          </a:bodyPr>
          <a:lstStyle/>
          <a:p>
            <a:pPr algn="r"/>
            <a:r>
              <a:rPr lang="tr-TR" sz="1400" b="1"/>
              <a:t>9/71</a:t>
            </a:r>
          </a:p>
        </p:txBody>
      </p:sp>
    </p:spTree>
  </p:cSld>
  <p:clrMapOvr>
    <a:masterClrMapping/>
  </p:clrMapOvr>
  <p:transition>
    <p:cover dir="d"/>
  </p:transition>
  <p:timing>
    <p:tnLst>
      <p:par>
        <p:cTn id="1" dur="indefinite" restart="never" nodeType="tmRoot"/>
      </p:par>
    </p:tnLst>
  </p:timing>
</p:sld>
</file>

<file path=ppt/theme/theme1.xml><?xml version="1.0" encoding="utf-8"?>
<a:theme xmlns:a="http://schemas.openxmlformats.org/drawingml/2006/main" name="Katman">
  <a:themeElements>
    <a:clrScheme name="Katman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Katman">
      <a:majorFont>
        <a:latin typeface="Times New Roman"/>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Katman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Katman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Katman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Katman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Katman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Katman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Katman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atman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Katman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Katman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1298</TotalTime>
  <Words>2536</Words>
  <Application>Microsoft Office PowerPoint</Application>
  <PresentationFormat>Ekran Gösterisi (4:3)</PresentationFormat>
  <Paragraphs>603</Paragraphs>
  <Slides>74</Slides>
  <Notes>74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74</vt:i4>
      </vt:variant>
    </vt:vector>
  </HeadingPairs>
  <TitlesOfParts>
    <vt:vector size="78" baseType="lpstr">
      <vt:lpstr>Arial</vt:lpstr>
      <vt:lpstr>Times New Roman</vt:lpstr>
      <vt:lpstr>Wingdings</vt:lpstr>
      <vt:lpstr>Katman</vt:lpstr>
      <vt:lpstr>EĞİTİMDE ÖLÇME VE DEĞERLENDİRME: YAZILI YOKLAMALARIN ETKİLİ KULLANIMI</vt:lpstr>
      <vt:lpstr>Sınavlar hakkında bazı ilginç öğrenci sözleri</vt:lpstr>
      <vt:lpstr>Sınavlar hakkında bazı ilginç öğretmen  sözleri</vt:lpstr>
      <vt:lpstr>Slayt 4</vt:lpstr>
      <vt:lpstr>Slayt 5</vt:lpstr>
      <vt:lpstr>Slayt 6</vt:lpstr>
      <vt:lpstr>Slayt 7</vt:lpstr>
      <vt:lpstr> Konferans İçeriği   1.Giriş  2.Ölçme Araçlarının Özellikleri  3.Yazılı Yoklamaların Özellikleri  4.Yazılı Yoklama Sorularının Hazırlanması  İçin Öneriler   5.Yazılı Yoklamalarda Puanlama  6.Ölçme İşlemlerinde Dikkat Edilmesi       Gereken Önemli Noktalar   Sorular ve Tartışma </vt:lpstr>
      <vt:lpstr>Okul</vt:lpstr>
      <vt:lpstr>Okulun Amacı</vt:lpstr>
      <vt:lpstr>Öğretmen</vt:lpstr>
      <vt:lpstr>Ölçme ve Değerlendirme</vt:lpstr>
      <vt:lpstr>Ölçme ve Değerlendirme</vt:lpstr>
      <vt:lpstr>Öğretim Sürecinde Değerlendirme Yaklaşımları</vt:lpstr>
      <vt:lpstr>Ölçme Hatası</vt:lpstr>
      <vt:lpstr>Ölçmede Güvenirlik ve Geçerlik</vt:lpstr>
      <vt:lpstr>Ölçme ve Değerlendirmenin Yararları</vt:lpstr>
      <vt:lpstr>Ölçmede Geçerlik ve Güvenirliği Etkileyen Olumsuz Faktörler</vt:lpstr>
      <vt:lpstr>Ölçmede Geçerlik ve Güvenirliği Etkileyen Olumsuz Faktörler</vt:lpstr>
      <vt:lpstr>Ölçmede Geçerlik ve Güvenirliği Etkileyen Olumsuz Faktörler</vt:lpstr>
      <vt:lpstr>Başarının Ölçülmesinde Kullanılan Yazılı Türden Ölçme Araçları</vt:lpstr>
      <vt:lpstr>Yazılı Yoklamalar</vt:lpstr>
      <vt:lpstr>Sınırlı Cevaplı Yazılı Yoklamalar</vt:lpstr>
      <vt:lpstr>Sınırlı Cevaplı Yazılı Yoklamalar</vt:lpstr>
      <vt:lpstr>Sınırlı Cevaplı Yazılı Yoklamalar</vt:lpstr>
      <vt:lpstr>Serbest Cevaplı Yazılı Yoklamalar</vt:lpstr>
      <vt:lpstr>Serbest Cevaplı Yazılı Yoklamalar</vt:lpstr>
      <vt:lpstr>Serbest Cevaplı Yazılı Yoklamalar</vt:lpstr>
      <vt:lpstr>Serbest Cevaplı Yazılı Yoklamalar</vt:lpstr>
      <vt:lpstr>Yazılı Yoklamaların Özellikleri</vt:lpstr>
      <vt:lpstr>Yazılı Yoklamaların Özellikleri</vt:lpstr>
      <vt:lpstr>Yazılı Yoklamaların Özellikleri</vt:lpstr>
      <vt:lpstr>Yazılı Yoklamaların Özellikleri</vt:lpstr>
      <vt:lpstr>Yazılı Yoklamaların Özellikleri</vt:lpstr>
      <vt:lpstr>Yazılı Yoklamaların Özellikleri</vt:lpstr>
      <vt:lpstr>Yazılı Yoklamaların Özellikleri</vt:lpstr>
      <vt:lpstr>Yazılı Yoklamaların Özellikleri</vt:lpstr>
      <vt:lpstr>Yazılı Yoklamaların Özellikleri</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Belirtke Tablosu Örneği</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Yazılı Yoklama Sorularının Hazırlanması İçin Öneriler</vt:lpstr>
      <vt:lpstr>Slayt 60</vt:lpstr>
      <vt:lpstr>Yazılı Yoklamalarda Puanlama</vt:lpstr>
      <vt:lpstr>Yazılı Yoklamalarda Puanlama</vt:lpstr>
      <vt:lpstr>Yazılı Yoklamalarda Puanlama</vt:lpstr>
      <vt:lpstr>Yazılı Yoklamalarda Puanlama</vt:lpstr>
      <vt:lpstr>Yazılı Yoklamalarda Puanlama</vt:lpstr>
      <vt:lpstr>Yazılı Yoklamalarda Puanlama</vt:lpstr>
      <vt:lpstr>Yazılı Yoklamalarda Puanlama</vt:lpstr>
      <vt:lpstr>  Yazılı Yoklamalarda Puanlama  Örnek puanlama anahtarı</vt:lpstr>
      <vt:lpstr>Ölçme İşlemlerinde Dikkat Edilmesi Gereken Önemli Noktalar</vt:lpstr>
      <vt:lpstr>Ölçme İşlemlerinde Dikkat Edilmesi Gereken Önemli Noktalar</vt:lpstr>
      <vt:lpstr>Ölçme İşlemlerinde Dikkat Edilmesi Gereken Önemli Noktalar</vt:lpstr>
      <vt:lpstr>Yararlanılan Kaynaklar</vt:lpstr>
      <vt:lpstr>Yararlanılan Kaynaklar</vt:lpstr>
      <vt:lpstr>Teşekkür</vt:lpstr>
    </vt:vector>
  </TitlesOfParts>
  <Company>KAZIM KARABEKİR EĞİTİM FAKÜLTESİ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ÖLÇME VE YAZILI YOKLAMALAR  </dc:title>
  <dc:creator>q</dc:creator>
  <cp:lastModifiedBy>Tashan_</cp:lastModifiedBy>
  <cp:revision>114</cp:revision>
  <dcterms:created xsi:type="dcterms:W3CDTF">2004-02-18T16:38:18Z</dcterms:created>
  <dcterms:modified xsi:type="dcterms:W3CDTF">2012-05-17T16:09:48Z</dcterms:modified>
</cp:coreProperties>
</file>